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"/>
  </p:notesMasterIdLst>
  <p:sldIdLst>
    <p:sldId id="358" r:id="rId2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  <a:srgbClr val="CBAA60"/>
    <a:srgbClr val="D1A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6" autoAdjust="0"/>
    <p:restoredTop sz="93886" autoAdjust="0"/>
  </p:normalViewPr>
  <p:slideViewPr>
    <p:cSldViewPr snapToGrid="0">
      <p:cViewPr varScale="1">
        <p:scale>
          <a:sx n="108" d="100"/>
          <a:sy n="108" d="100"/>
        </p:scale>
        <p:origin x="59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C5E3A-9746-44BD-929C-3F6C8CAC0E3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AAE4652-4BFC-49EF-9A93-41C3C4638262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9F2241"/>
          </a:solidFill>
        </a:ln>
      </dgm:spPr>
      <dgm:t>
        <a:bodyPr/>
        <a:lstStyle/>
        <a:p>
          <a:r>
            <a:rPr lang="es-ES" sz="800" b="1" dirty="0" smtClean="0">
              <a:latin typeface="Averta" panose="00000500000000000000" pitchFamily="50" charset="0"/>
            </a:rPr>
            <a:t>Comité Estatal de Información Estadística y Geográfica del Estado de Campeche</a:t>
          </a:r>
          <a:endParaRPr lang="es-ES" sz="800" b="1" dirty="0">
            <a:latin typeface="Averta" panose="00000500000000000000" pitchFamily="50" charset="0"/>
          </a:endParaRPr>
        </a:p>
      </dgm:t>
    </dgm:pt>
    <dgm:pt modelId="{F3FEABF9-846C-4FFA-B907-D7AC6DF23647}" type="parTrans" cxnId="{E663015D-3FD3-40DE-B203-79B06005847F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1233B8AD-3ED3-4E98-8CE9-879CE4EF3637}" type="sibTrans" cxnId="{E663015D-3FD3-40DE-B203-79B06005847F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8616760E-EF83-4162-ABA8-1A07BE0DDA6D}">
      <dgm:prSet phldrT="[Texto]" custT="1"/>
      <dgm:spPr>
        <a:ln>
          <a:solidFill>
            <a:srgbClr val="1E5A4F"/>
          </a:solidFill>
        </a:ln>
      </dgm:spPr>
      <dgm:t>
        <a:bodyPr/>
        <a:lstStyle/>
        <a:p>
          <a:r>
            <a:rPr lang="es-ES" sz="900" b="1" dirty="0">
              <a:latin typeface="Averta" panose="00000500000000000000" pitchFamily="50" charset="0"/>
            </a:rPr>
            <a:t>Comité Estratégico Gobierno Honesto y Transparente </a:t>
          </a:r>
        </a:p>
      </dgm:t>
    </dgm:pt>
    <dgm:pt modelId="{E2995634-02FD-4470-88A9-84F44DAB8F4E}" type="parTrans" cxnId="{03427129-4B1A-4BB4-9C20-AF3303725EC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E74CBB9A-542F-4F81-B424-68478C1FBE22}" type="sibTrans" cxnId="{03427129-4B1A-4BB4-9C20-AF3303725EC9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A14CBAB9-8B25-4795-B643-D0BE7BE11605}">
      <dgm:prSet phldrT="[Texto]" custT="1"/>
      <dgm:spPr>
        <a:ln>
          <a:solidFill>
            <a:srgbClr val="1E5A4F"/>
          </a:solidFill>
        </a:ln>
      </dgm:spPr>
      <dgm:t>
        <a:bodyPr/>
        <a:lstStyle/>
        <a:p>
          <a:r>
            <a:rPr lang="es-ES" sz="900" b="1" dirty="0">
              <a:latin typeface="Averta" panose="00000500000000000000" pitchFamily="50" charset="0"/>
            </a:rPr>
            <a:t>Comité Estratégico  Paz y Seguridad Ciudadana</a:t>
          </a:r>
        </a:p>
      </dgm:t>
    </dgm:pt>
    <dgm:pt modelId="{3C6E4169-0AD1-43D3-9A32-8C1A6E654EDF}" type="parTrans" cxnId="{2D6CC997-7EB6-4C79-BADF-2D3A13DC51C8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2ADEC889-0D88-4283-9A17-0D9899FA5887}" type="sibTrans" cxnId="{2D6CC997-7EB6-4C79-BADF-2D3A13DC51C8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D2EB9BEE-C3C4-4F03-9492-C0CEAB1CB39B}">
      <dgm:prSet phldrT="[Texto]"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Sectorial de Desarrollo </a:t>
          </a:r>
          <a:r>
            <a:rPr lang="es-ES" sz="1000" dirty="0" smtClean="0">
              <a:latin typeface="Averta" panose="00000500000000000000" pitchFamily="50" charset="0"/>
            </a:rPr>
            <a:t>Urbano</a:t>
          </a:r>
          <a:endParaRPr lang="es-ES" sz="1000" dirty="0">
            <a:latin typeface="Averta" panose="00000500000000000000" pitchFamily="50" charset="0"/>
          </a:endParaRPr>
        </a:p>
      </dgm:t>
    </dgm:pt>
    <dgm:pt modelId="{F163DD82-967F-462C-B9BB-46BB1FB83CAD}" type="parTrans" cxnId="{B0716780-E011-41FF-A443-835618F05669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F8C1B20A-04F9-46EF-A41D-CD615ACFCF79}" type="sibTrans" cxnId="{B0716780-E011-41FF-A443-835618F05669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25DD9574-CE5F-4777-8B14-40DBFFFEF66E}">
      <dgm:prSet phldrT="[Texto]" custT="1"/>
      <dgm:spPr>
        <a:ln>
          <a:solidFill>
            <a:srgbClr val="1E5A4F"/>
          </a:solidFill>
        </a:ln>
      </dgm:spPr>
      <dgm:t>
        <a:bodyPr/>
        <a:lstStyle/>
        <a:p>
          <a:r>
            <a:rPr lang="es-ES" sz="800" b="1" dirty="0">
              <a:latin typeface="Averta" panose="00000500000000000000" pitchFamily="50" charset="0"/>
            </a:rPr>
            <a:t>Comité Estratégico de Inclusión, Bienestar y Justicia Social</a:t>
          </a:r>
        </a:p>
      </dgm:t>
    </dgm:pt>
    <dgm:pt modelId="{F5A88C06-D798-42BC-9226-494326B5BE94}" type="parTrans" cxnId="{E8867FB3-9D2A-4E63-9A24-A30229B72CB9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AEB0B79E-A894-4316-91C4-A9678E8A54E5}" type="sibTrans" cxnId="{E8867FB3-9D2A-4E63-9A24-A30229B72CB9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67232C57-D14C-49F7-B7B9-B86209ACADD1}">
      <dgm:prSet phldrT="[Texto]" custT="1"/>
      <dgm:spPr>
        <a:ln>
          <a:solidFill>
            <a:srgbClr val="1E5A4F"/>
          </a:solidFill>
        </a:ln>
      </dgm:spPr>
      <dgm:t>
        <a:bodyPr/>
        <a:lstStyle/>
        <a:p>
          <a:r>
            <a:rPr lang="es-ES" sz="800" b="1" dirty="0">
              <a:latin typeface="Averta" panose="00000500000000000000" pitchFamily="50" charset="0"/>
            </a:rPr>
            <a:t>Comité Estratégico de Desarrollo Económico con </a:t>
          </a:r>
          <a:r>
            <a:rPr lang="es-ES" sz="800" b="1" dirty="0" smtClean="0">
              <a:latin typeface="Averta" panose="00000500000000000000" pitchFamily="50" charset="0"/>
            </a:rPr>
            <a:t>Visión </a:t>
          </a:r>
          <a:r>
            <a:rPr lang="es-ES" sz="800" b="1" dirty="0">
              <a:latin typeface="Averta" panose="00000500000000000000" pitchFamily="50" charset="0"/>
            </a:rPr>
            <a:t>al </a:t>
          </a:r>
          <a:r>
            <a:rPr lang="es-ES" sz="800" b="1" dirty="0" smtClean="0">
              <a:latin typeface="Averta" panose="00000500000000000000" pitchFamily="50" charset="0"/>
            </a:rPr>
            <a:t>Futuro</a:t>
          </a:r>
          <a:endParaRPr lang="es-ES" sz="800" b="1" dirty="0">
            <a:latin typeface="Averta" panose="00000500000000000000" pitchFamily="50" charset="0"/>
          </a:endParaRPr>
        </a:p>
      </dgm:t>
    </dgm:pt>
    <dgm:pt modelId="{683F0EB2-856A-4AE7-9722-64D61F552983}" type="parTrans" cxnId="{C967B1A5-B1F3-4B72-B51D-055E05FD39CB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637323B5-D1F4-469D-8196-B657C385DBC2}" type="sibTrans" cxnId="{C967B1A5-B1F3-4B72-B51D-055E05FD39CB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D0538142-A8CE-4C66-B9C7-1F6C56175ADB}">
      <dgm:prSet phldrT="[Texto]" custT="1"/>
      <dgm:spPr>
        <a:ln>
          <a:solidFill>
            <a:srgbClr val="1E5A4F"/>
          </a:solidFill>
        </a:ln>
      </dgm:spPr>
      <dgm:t>
        <a:bodyPr/>
        <a:lstStyle/>
        <a:p>
          <a:r>
            <a:rPr lang="es-ES" sz="800" b="1" dirty="0">
              <a:latin typeface="Averta" panose="00000500000000000000" pitchFamily="50" charset="0"/>
            </a:rPr>
            <a:t>Comité Estratégico un Estado Naturalmente Sostenible</a:t>
          </a:r>
        </a:p>
      </dgm:t>
    </dgm:pt>
    <dgm:pt modelId="{09737A6E-3399-437B-9BF7-5B19D813D9C7}" type="parTrans" cxnId="{B64085A4-12CD-4982-B0C0-8F23566D4129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9974C9CC-8275-4CA8-9C0C-44A8CDF6A2B4}" type="sibTrans" cxnId="{B64085A4-12CD-4982-B0C0-8F23566D4129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F88E35AA-DE43-496A-BEC1-36C12CA7BFDB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Sectorial de Seguridad</a:t>
          </a:r>
        </a:p>
      </dgm:t>
    </dgm:pt>
    <dgm:pt modelId="{1A2C3DD4-7469-481F-BDAA-D8942722B47D}" type="parTrans" cxnId="{BCC30843-81E0-4607-95B2-95A4F7A8271A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BBC25261-F58B-4256-AA0D-E63B8602C5DC}" type="sibTrans" cxnId="{BCC30843-81E0-4607-95B2-95A4F7A8271A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E6191D0E-A638-4AB3-A4AF-025DA5C987C0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900" dirty="0">
              <a:latin typeface="Averta" panose="00000500000000000000" pitchFamily="50" charset="0"/>
            </a:rPr>
            <a:t>Subcomité Sectorial </a:t>
          </a:r>
          <a:r>
            <a:rPr lang="es-ES" sz="900" dirty="0" smtClean="0">
              <a:latin typeface="Averta" panose="00000500000000000000" pitchFamily="50" charset="0"/>
            </a:rPr>
            <a:t>de Acceso a la Salud y Seguridad Social</a:t>
          </a:r>
          <a:endParaRPr lang="es-ES" sz="900" dirty="0">
            <a:latin typeface="Averta" panose="00000500000000000000" pitchFamily="50" charset="0"/>
          </a:endParaRPr>
        </a:p>
      </dgm:t>
    </dgm:pt>
    <dgm:pt modelId="{062929AF-EB7C-4AC9-9373-033CDA265174}" type="parTrans" cxnId="{108515EC-59E4-4E69-BD34-9AB64816F70E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12DF6647-0678-41F4-AF96-8B25BEB408C2}" type="sibTrans" cxnId="{108515EC-59E4-4E69-BD34-9AB64816F70E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E2750F0D-A4AF-49B8-A8D3-8ED77F048FF5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Sectorial de Protección </a:t>
          </a:r>
          <a:r>
            <a:rPr lang="es-ES" sz="1000" dirty="0" smtClean="0">
              <a:latin typeface="Averta" panose="00000500000000000000" pitchFamily="50" charset="0"/>
            </a:rPr>
            <a:t>Civil </a:t>
          </a:r>
          <a:endParaRPr lang="es-ES" sz="1000" dirty="0">
            <a:latin typeface="Averta" panose="00000500000000000000" pitchFamily="50" charset="0"/>
          </a:endParaRPr>
        </a:p>
      </dgm:t>
    </dgm:pt>
    <dgm:pt modelId="{B6AC42CD-C7EC-41A5-8487-97C96DC57956}" type="parTrans" cxnId="{AD006E40-0C5A-432A-AC22-C00A8046ACA0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7FF7EBB0-F1E0-4E5F-9382-26156F4F0C04}" type="sibTrans" cxnId="{AD006E40-0C5A-432A-AC22-C00A8046ACA0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A11DBC7A-513C-4A71-9629-FA76237DFB29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Sectorial de Educación</a:t>
          </a:r>
        </a:p>
      </dgm:t>
    </dgm:pt>
    <dgm:pt modelId="{74EE778B-C334-4EEE-8CD4-895E7B7C2E77}" type="parTrans" cxnId="{73A77075-2F66-4CEF-BC82-D460315F3253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61B88C2D-8685-4B6B-BDA8-CC82103EEAF2}" type="sibTrans" cxnId="{73A77075-2F66-4CEF-BC82-D460315F3253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FF7D7771-44E9-439D-806A-96FCD2F38C97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Sectorial de Desarrollo Social</a:t>
          </a:r>
        </a:p>
      </dgm:t>
    </dgm:pt>
    <dgm:pt modelId="{52D1C55D-6CAD-4FAC-8FE1-F1F47D8A8079}" type="parTrans" cxnId="{C0E67836-4566-4938-BA98-B6D1874DD49A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0B56785E-B6C8-4FB3-A5AB-7ED6793135A1}" type="sibTrans" cxnId="{C0E67836-4566-4938-BA98-B6D1874DD49A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ECEB703A-2572-45E1-ABE4-82D8BED7B186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Sectorial </a:t>
          </a:r>
          <a:r>
            <a:rPr lang="es-ES" sz="1000" dirty="0" smtClean="0">
              <a:latin typeface="Averta" panose="00000500000000000000" pitchFamily="50" charset="0"/>
            </a:rPr>
            <a:t>Visión </a:t>
          </a:r>
          <a:r>
            <a:rPr lang="es-ES" sz="1000" dirty="0">
              <a:latin typeface="Averta" panose="00000500000000000000" pitchFamily="50" charset="0"/>
            </a:rPr>
            <a:t>Turismo</a:t>
          </a:r>
        </a:p>
      </dgm:t>
    </dgm:pt>
    <dgm:pt modelId="{3C8850B7-215D-4190-883E-F968E0736684}" type="parTrans" cxnId="{E611ED14-BEE4-4AD2-89C8-D7CF4D2DAADF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A49F1384-35BB-48BA-A56A-88592A1AC61B}" type="sibTrans" cxnId="{E611ED14-BEE4-4AD2-89C8-D7CF4D2DAADF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CDFBC47B-227E-4900-AEC6-719E617B38DF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</a:t>
          </a:r>
          <a:r>
            <a:rPr lang="es-ES" sz="1000" dirty="0" smtClean="0">
              <a:latin typeface="Averta" panose="00000500000000000000" pitchFamily="50" charset="0"/>
            </a:rPr>
            <a:t>Sectorial </a:t>
          </a:r>
          <a:r>
            <a:rPr lang="es-ES" sz="1000" dirty="0" smtClean="0">
              <a:latin typeface="Averta" panose="00000500000000000000" pitchFamily="50" charset="0"/>
            </a:rPr>
            <a:t>Visión </a:t>
          </a:r>
          <a:r>
            <a:rPr lang="es-ES" sz="1000" dirty="0" smtClean="0">
              <a:latin typeface="Averta" panose="00000500000000000000" pitchFamily="50" charset="0"/>
            </a:rPr>
            <a:t>de </a:t>
          </a:r>
          <a:r>
            <a:rPr lang="es-ES" sz="1000" dirty="0" smtClean="0">
              <a:latin typeface="Averta" panose="00000500000000000000" pitchFamily="50" charset="0"/>
            </a:rPr>
            <a:t>Campo </a:t>
          </a:r>
          <a:r>
            <a:rPr lang="es-ES" sz="1000" dirty="0" smtClean="0">
              <a:latin typeface="Averta" panose="00000500000000000000" pitchFamily="50" charset="0"/>
            </a:rPr>
            <a:t>y </a:t>
          </a:r>
          <a:r>
            <a:rPr lang="es-ES" sz="1000" dirty="0" smtClean="0">
              <a:latin typeface="Averta" panose="00000500000000000000" pitchFamily="50" charset="0"/>
            </a:rPr>
            <a:t>Mar</a:t>
          </a:r>
          <a:endParaRPr lang="es-ES" sz="1000" dirty="0">
            <a:latin typeface="Averta" panose="00000500000000000000" pitchFamily="50" charset="0"/>
          </a:endParaRPr>
        </a:p>
      </dgm:t>
    </dgm:pt>
    <dgm:pt modelId="{E94B8295-46F2-4E44-82FA-D400A742CEB1}" type="parTrans" cxnId="{78C84E2E-A5AD-4FE9-AEB4-2D17F5815FE1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CEC7182F-BCF6-42DC-93B4-EB67E922CBA2}" type="sibTrans" cxnId="{78C84E2E-A5AD-4FE9-AEB4-2D17F5815FE1}">
      <dgm:prSet/>
      <dgm:spPr/>
      <dgm:t>
        <a:bodyPr/>
        <a:lstStyle/>
        <a:p>
          <a:endParaRPr lang="es-ES" sz="1200">
            <a:latin typeface="Averta" panose="00000500000000000000" pitchFamily="50" charset="0"/>
          </a:endParaRPr>
        </a:p>
      </dgm:t>
    </dgm:pt>
    <dgm:pt modelId="{89D000F0-C1C6-4016-84D8-384084659F35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MX" sz="1000" dirty="0">
              <a:latin typeface="Averta" panose="00000500000000000000" pitchFamily="50" charset="0"/>
            </a:rPr>
            <a:t>Subcomité Sectorial de Desarrollo Económico </a:t>
          </a:r>
        </a:p>
      </dgm:t>
    </dgm:pt>
    <dgm:pt modelId="{8A4D614E-A3B2-4B97-A075-35BDBD370762}" type="parTrans" cxnId="{DE55A654-CD31-4799-BD22-A658BE0885DB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MX" sz="1000">
            <a:latin typeface="Averta" panose="00000500000000000000" pitchFamily="50" charset="0"/>
          </a:endParaRPr>
        </a:p>
      </dgm:t>
    </dgm:pt>
    <dgm:pt modelId="{D93CAF1B-B013-4035-A3EE-95691D739755}" type="sibTrans" cxnId="{DE55A654-CD31-4799-BD22-A658BE0885DB}">
      <dgm:prSet/>
      <dgm:spPr/>
      <dgm:t>
        <a:bodyPr/>
        <a:lstStyle/>
        <a:p>
          <a:endParaRPr lang="es-MX" sz="1000">
            <a:latin typeface="Averta" panose="00000500000000000000" pitchFamily="50" charset="0"/>
          </a:endParaRPr>
        </a:p>
      </dgm:t>
    </dgm:pt>
    <dgm:pt modelId="{76ED2820-7399-4AF3-B8CB-F2DD778AAA36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Sectorial de </a:t>
          </a:r>
          <a:r>
            <a:rPr lang="es-ES" sz="1000" dirty="0" smtClean="0">
              <a:latin typeface="Averta" panose="00000500000000000000" pitchFamily="50" charset="0"/>
            </a:rPr>
            <a:t>Mejora </a:t>
          </a:r>
          <a:r>
            <a:rPr lang="es-ES" sz="1000" dirty="0">
              <a:latin typeface="Averta" panose="00000500000000000000" pitchFamily="50" charset="0"/>
            </a:rPr>
            <a:t>de la </a:t>
          </a:r>
          <a:r>
            <a:rPr lang="es-ES" sz="1000" dirty="0" smtClean="0">
              <a:latin typeface="Averta" panose="00000500000000000000" pitchFamily="50" charset="0"/>
            </a:rPr>
            <a:t>Gestión Pública</a:t>
          </a:r>
          <a:endParaRPr lang="es-ES" sz="1000" dirty="0">
            <a:latin typeface="Averta" panose="00000500000000000000" pitchFamily="50" charset="0"/>
          </a:endParaRPr>
        </a:p>
      </dgm:t>
    </dgm:pt>
    <dgm:pt modelId="{9D4D1877-3C0D-469A-9F79-7FBBDEE83E2F}" type="parTrans" cxnId="{586601E8-CF14-4DC0-BD1C-B541F33A0223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000">
            <a:latin typeface="Averta" panose="00000500000000000000" pitchFamily="50" charset="0"/>
          </a:endParaRPr>
        </a:p>
      </dgm:t>
    </dgm:pt>
    <dgm:pt modelId="{960E427D-F2D1-42DB-8F1E-9B14E436E21B}" type="sibTrans" cxnId="{586601E8-CF14-4DC0-BD1C-B541F33A0223}">
      <dgm:prSet/>
      <dgm:spPr/>
      <dgm:t>
        <a:bodyPr/>
        <a:lstStyle/>
        <a:p>
          <a:endParaRPr lang="es-ES" sz="1000">
            <a:latin typeface="Averta" panose="00000500000000000000" pitchFamily="50" charset="0"/>
          </a:endParaRPr>
        </a:p>
      </dgm:t>
    </dgm:pt>
    <dgm:pt modelId="{3B94396D-6950-47B3-BD3D-C6786A997D95}">
      <dgm:prSet custT="1"/>
      <dgm:spPr>
        <a:ln>
          <a:solidFill>
            <a:srgbClr val="C4AF92"/>
          </a:solidFill>
        </a:ln>
      </dgm:spPr>
      <dgm:t>
        <a:bodyPr/>
        <a:lstStyle/>
        <a:p>
          <a:r>
            <a:rPr lang="es-ES" sz="1000" dirty="0">
              <a:latin typeface="Averta" panose="00000500000000000000" pitchFamily="50" charset="0"/>
            </a:rPr>
            <a:t>Subcomité Sectorial de  Medio Ambiente</a:t>
          </a:r>
        </a:p>
      </dgm:t>
    </dgm:pt>
    <dgm:pt modelId="{15ADBF2B-A342-4DCE-BCE2-68A1278557B3}" type="parTrans" cxnId="{970EA5C1-B1FA-423C-B655-9C1A9EBA9098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es-ES" sz="1000">
            <a:latin typeface="Averta" panose="00000500000000000000" pitchFamily="50" charset="0"/>
          </a:endParaRPr>
        </a:p>
      </dgm:t>
    </dgm:pt>
    <dgm:pt modelId="{444FB5C3-A2F3-4ED4-91CE-FE0A657BEC4E}" type="sibTrans" cxnId="{970EA5C1-B1FA-423C-B655-9C1A9EBA9098}">
      <dgm:prSet/>
      <dgm:spPr/>
      <dgm:t>
        <a:bodyPr/>
        <a:lstStyle/>
        <a:p>
          <a:endParaRPr lang="es-ES" sz="1000">
            <a:latin typeface="Averta" panose="00000500000000000000" pitchFamily="50" charset="0"/>
          </a:endParaRPr>
        </a:p>
      </dgm:t>
    </dgm:pt>
    <dgm:pt modelId="{8F94DDAD-2B1E-4172-A8F9-43DB9BC3962A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9F2241"/>
          </a:solidFill>
        </a:ln>
      </dgm:spPr>
      <dgm:t>
        <a:bodyPr/>
        <a:lstStyle/>
        <a:p>
          <a:r>
            <a:rPr lang="es-ES" b="1" dirty="0" smtClean="0">
              <a:latin typeface="Averta" panose="00000500000000000000" pitchFamily="50" charset="0"/>
            </a:rPr>
            <a:t>PRESIDENTA DEL COPLADECAM</a:t>
          </a:r>
          <a:endParaRPr lang="es-ES" b="1" dirty="0">
            <a:latin typeface="Averta" panose="00000500000000000000" pitchFamily="50" charset="0"/>
          </a:endParaRPr>
        </a:p>
      </dgm:t>
    </dgm:pt>
    <dgm:pt modelId="{464538A2-AF49-4755-BBD6-2B0713288630}" type="parTrans" cxnId="{A762889F-2ABB-4F52-AA08-24DF6624847E}">
      <dgm:prSet/>
      <dgm:spPr/>
      <dgm:t>
        <a:bodyPr/>
        <a:lstStyle/>
        <a:p>
          <a:endParaRPr lang="es-ES"/>
        </a:p>
      </dgm:t>
    </dgm:pt>
    <dgm:pt modelId="{F8944705-6B26-4B5F-AD65-D4B0495DC132}" type="sibTrans" cxnId="{A762889F-2ABB-4F52-AA08-24DF6624847E}">
      <dgm:prSet/>
      <dgm:spPr/>
      <dgm:t>
        <a:bodyPr/>
        <a:lstStyle/>
        <a:p>
          <a:endParaRPr lang="es-ES"/>
        </a:p>
      </dgm:t>
    </dgm:pt>
    <dgm:pt modelId="{62F93BDF-57EE-409A-AB2A-E6A80D37CB58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9F2241"/>
          </a:solidFill>
        </a:ln>
      </dgm:spPr>
      <dgm:t>
        <a:bodyPr/>
        <a:lstStyle/>
        <a:p>
          <a:r>
            <a:rPr lang="es-ES" b="1" dirty="0" smtClean="0">
              <a:latin typeface="Averta" panose="00000500000000000000" pitchFamily="50" charset="0"/>
            </a:rPr>
            <a:t>COORDINADOR GENERAL DEL  COPLADECAM</a:t>
          </a:r>
          <a:endParaRPr lang="es-ES" b="1" dirty="0">
            <a:latin typeface="Averta" panose="00000500000000000000" pitchFamily="50" charset="0"/>
          </a:endParaRPr>
        </a:p>
      </dgm:t>
    </dgm:pt>
    <dgm:pt modelId="{D891ACAB-2AC1-4C01-A6BD-FF277B92E159}" type="parTrans" cxnId="{27059394-3FF8-45E0-883B-18F1E90362F9}">
      <dgm:prSet/>
      <dgm:spPr/>
      <dgm:t>
        <a:bodyPr/>
        <a:lstStyle/>
        <a:p>
          <a:endParaRPr lang="es-ES"/>
        </a:p>
      </dgm:t>
    </dgm:pt>
    <dgm:pt modelId="{A3E81370-A643-412E-895A-A068F5AF6E90}" type="sibTrans" cxnId="{27059394-3FF8-45E0-883B-18F1E90362F9}">
      <dgm:prSet/>
      <dgm:spPr/>
      <dgm:t>
        <a:bodyPr/>
        <a:lstStyle/>
        <a:p>
          <a:endParaRPr lang="es-ES"/>
        </a:p>
      </dgm:t>
    </dgm:pt>
    <dgm:pt modelId="{0EF98262-1DA0-4B7B-A806-B55A618DDA29}" type="pres">
      <dgm:prSet presAssocID="{289C5E3A-9746-44BD-929C-3F6C8CAC0E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E9017C5-33E3-471E-B2B9-BE7EC0AC06FA}" type="pres">
      <dgm:prSet presAssocID="{FAAE4652-4BFC-49EF-9A93-41C3C4638262}" presName="hierRoot1" presStyleCnt="0"/>
      <dgm:spPr/>
    </dgm:pt>
    <dgm:pt modelId="{57C80F6D-4474-4FDE-9146-7E6539574631}" type="pres">
      <dgm:prSet presAssocID="{FAAE4652-4BFC-49EF-9A93-41C3C4638262}" presName="composite" presStyleCnt="0"/>
      <dgm:spPr/>
    </dgm:pt>
    <dgm:pt modelId="{5C441CEA-355D-41D8-BFEF-2BEBAD3E4E36}" type="pres">
      <dgm:prSet presAssocID="{FAAE4652-4BFC-49EF-9A93-41C3C4638262}" presName="background" presStyleLbl="node0" presStyleIdx="0" presStyleCnt="3"/>
      <dgm:spPr>
        <a:solidFill>
          <a:srgbClr val="990000"/>
        </a:solidFill>
      </dgm:spPr>
      <dgm:t>
        <a:bodyPr/>
        <a:lstStyle/>
        <a:p>
          <a:endParaRPr lang="es-ES"/>
        </a:p>
      </dgm:t>
    </dgm:pt>
    <dgm:pt modelId="{FBD39E3D-0954-49A0-9F11-C48576A3886B}" type="pres">
      <dgm:prSet presAssocID="{FAAE4652-4BFC-49EF-9A93-41C3C4638262}" presName="text" presStyleLbl="fgAcc0" presStyleIdx="0" presStyleCnt="3" custScaleX="152493" custLinFactX="-58792" custLinFactY="22597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FFE35D7-C81D-4B37-83BB-E93802149B2A}" type="pres">
      <dgm:prSet presAssocID="{FAAE4652-4BFC-49EF-9A93-41C3C4638262}" presName="hierChild2" presStyleCnt="0"/>
      <dgm:spPr/>
    </dgm:pt>
    <dgm:pt modelId="{367DEA20-AF6A-4AAC-9DFC-47635C14470C}" type="pres">
      <dgm:prSet presAssocID="{E2995634-02FD-4470-88A9-84F44DAB8F4E}" presName="Name10" presStyleLbl="parChTrans1D2" presStyleIdx="0" presStyleCnt="5"/>
      <dgm:spPr/>
      <dgm:t>
        <a:bodyPr/>
        <a:lstStyle/>
        <a:p>
          <a:endParaRPr lang="es-ES"/>
        </a:p>
      </dgm:t>
    </dgm:pt>
    <dgm:pt modelId="{E1B64E06-3D6F-482F-8F19-96910E173EBD}" type="pres">
      <dgm:prSet presAssocID="{8616760E-EF83-4162-ABA8-1A07BE0DDA6D}" presName="hierRoot2" presStyleCnt="0"/>
      <dgm:spPr/>
    </dgm:pt>
    <dgm:pt modelId="{99A734FE-D1EE-4485-B93F-1B98C920FC47}" type="pres">
      <dgm:prSet presAssocID="{8616760E-EF83-4162-ABA8-1A07BE0DDA6D}" presName="composite2" presStyleCnt="0"/>
      <dgm:spPr/>
    </dgm:pt>
    <dgm:pt modelId="{F6EDEE21-1A8D-4869-9D30-8A0A990F58E7}" type="pres">
      <dgm:prSet presAssocID="{8616760E-EF83-4162-ABA8-1A07BE0DDA6D}" presName="background2" presStyleLbl="node2" presStyleIdx="0" presStyleCnt="5"/>
      <dgm:spPr>
        <a:solidFill>
          <a:srgbClr val="1E5A4F"/>
        </a:solidFill>
      </dgm:spPr>
      <dgm:t>
        <a:bodyPr/>
        <a:lstStyle/>
        <a:p>
          <a:endParaRPr lang="es-ES"/>
        </a:p>
      </dgm:t>
    </dgm:pt>
    <dgm:pt modelId="{8B87D09E-E018-4B13-830E-C670E103E6F4}" type="pres">
      <dgm:prSet presAssocID="{8616760E-EF83-4162-ABA8-1A07BE0DDA6D}" presName="text2" presStyleLbl="fgAcc2" presStyleIdx="0" presStyleCnt="5" custScaleX="139017" custScaleY="110367" custLinFactY="41324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739EF35-015F-4038-BD61-27E8A9E3B018}" type="pres">
      <dgm:prSet presAssocID="{8616760E-EF83-4162-ABA8-1A07BE0DDA6D}" presName="hierChild3" presStyleCnt="0"/>
      <dgm:spPr/>
    </dgm:pt>
    <dgm:pt modelId="{271478B8-0271-440E-92AC-613AD3701BE2}" type="pres">
      <dgm:prSet presAssocID="{9D4D1877-3C0D-469A-9F79-7FBBDEE83E2F}" presName="Name17" presStyleLbl="parChTrans1D3" presStyleIdx="0" presStyleCnt="11"/>
      <dgm:spPr/>
      <dgm:t>
        <a:bodyPr/>
        <a:lstStyle/>
        <a:p>
          <a:endParaRPr lang="es-ES"/>
        </a:p>
      </dgm:t>
    </dgm:pt>
    <dgm:pt modelId="{21F8BD9D-F163-4A37-872B-F5E2B23FC4DE}" type="pres">
      <dgm:prSet presAssocID="{76ED2820-7399-4AF3-B8CB-F2DD778AAA36}" presName="hierRoot3" presStyleCnt="0"/>
      <dgm:spPr/>
    </dgm:pt>
    <dgm:pt modelId="{8A189B38-624C-49D8-BC96-42298FF137FF}" type="pres">
      <dgm:prSet presAssocID="{76ED2820-7399-4AF3-B8CB-F2DD778AAA36}" presName="composite3" presStyleCnt="0"/>
      <dgm:spPr/>
    </dgm:pt>
    <dgm:pt modelId="{4C84C4D1-0B55-47CA-AAA6-FAEE90545CC9}" type="pres">
      <dgm:prSet presAssocID="{76ED2820-7399-4AF3-B8CB-F2DD778AAA36}" presName="background3" presStyleLbl="node3" presStyleIdx="0" presStyleCnt="11"/>
      <dgm:spPr>
        <a:solidFill>
          <a:srgbClr val="C4AF92"/>
        </a:solidFill>
      </dgm:spPr>
    </dgm:pt>
    <dgm:pt modelId="{D6423256-8C95-479D-A15E-87E35BF77484}" type="pres">
      <dgm:prSet presAssocID="{76ED2820-7399-4AF3-B8CB-F2DD778AAA36}" presName="text3" presStyleLbl="fgAcc3" presStyleIdx="0" presStyleCnt="11" custScaleY="165550" custLinFactY="100000" custLinFactNeighborY="1022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1C2F1E-9054-4F9C-9019-A6666CECEA32}" type="pres">
      <dgm:prSet presAssocID="{76ED2820-7399-4AF3-B8CB-F2DD778AAA36}" presName="hierChild4" presStyleCnt="0"/>
      <dgm:spPr/>
    </dgm:pt>
    <dgm:pt modelId="{9B8CA7E1-C879-4A05-8481-81A9E76FF546}" type="pres">
      <dgm:prSet presAssocID="{3C6E4169-0AD1-43D3-9A32-8C1A6E654EDF}" presName="Name10" presStyleLbl="parChTrans1D2" presStyleIdx="1" presStyleCnt="5"/>
      <dgm:spPr/>
      <dgm:t>
        <a:bodyPr/>
        <a:lstStyle/>
        <a:p>
          <a:endParaRPr lang="es-ES"/>
        </a:p>
      </dgm:t>
    </dgm:pt>
    <dgm:pt modelId="{819F9788-4382-4E55-9C1D-43C52E38270E}" type="pres">
      <dgm:prSet presAssocID="{A14CBAB9-8B25-4795-B643-D0BE7BE11605}" presName="hierRoot2" presStyleCnt="0"/>
      <dgm:spPr/>
    </dgm:pt>
    <dgm:pt modelId="{039A570E-2848-4808-9BCF-50C2F70B501F}" type="pres">
      <dgm:prSet presAssocID="{A14CBAB9-8B25-4795-B643-D0BE7BE11605}" presName="composite2" presStyleCnt="0"/>
      <dgm:spPr/>
    </dgm:pt>
    <dgm:pt modelId="{9B0ED046-D604-4983-906A-004A649091E7}" type="pres">
      <dgm:prSet presAssocID="{A14CBAB9-8B25-4795-B643-D0BE7BE11605}" presName="background2" presStyleLbl="node2" presStyleIdx="1" presStyleCnt="5"/>
      <dgm:spPr>
        <a:solidFill>
          <a:srgbClr val="1E5A4F"/>
        </a:solidFill>
      </dgm:spPr>
    </dgm:pt>
    <dgm:pt modelId="{539E2E74-6414-4927-9FF9-2F003D4DD953}" type="pres">
      <dgm:prSet presAssocID="{A14CBAB9-8B25-4795-B643-D0BE7BE11605}" presName="text2" presStyleLbl="fgAcc2" presStyleIdx="1" presStyleCnt="5" custScaleX="138852" custScaleY="110367" custLinFactY="41324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505E09-E06A-4214-92A8-E90CE41FEB16}" type="pres">
      <dgm:prSet presAssocID="{A14CBAB9-8B25-4795-B643-D0BE7BE11605}" presName="hierChild3" presStyleCnt="0"/>
      <dgm:spPr/>
    </dgm:pt>
    <dgm:pt modelId="{AE0B55D2-482C-4A82-9ECD-2BD9CB6BA015}" type="pres">
      <dgm:prSet presAssocID="{1A2C3DD4-7469-481F-BDAA-D8942722B47D}" presName="Name17" presStyleLbl="parChTrans1D3" presStyleIdx="1" presStyleCnt="11"/>
      <dgm:spPr/>
      <dgm:t>
        <a:bodyPr/>
        <a:lstStyle/>
        <a:p>
          <a:endParaRPr lang="es-ES"/>
        </a:p>
      </dgm:t>
    </dgm:pt>
    <dgm:pt modelId="{C996A59E-D3D2-43A2-856E-F7CD328F3F24}" type="pres">
      <dgm:prSet presAssocID="{F88E35AA-DE43-496A-BEC1-36C12CA7BFDB}" presName="hierRoot3" presStyleCnt="0"/>
      <dgm:spPr/>
    </dgm:pt>
    <dgm:pt modelId="{65CDAF0F-626D-4F32-8121-9BE89FFC39E7}" type="pres">
      <dgm:prSet presAssocID="{F88E35AA-DE43-496A-BEC1-36C12CA7BFDB}" presName="composite3" presStyleCnt="0"/>
      <dgm:spPr/>
    </dgm:pt>
    <dgm:pt modelId="{2B55ED51-9E26-4436-B6EC-078524C2AAD5}" type="pres">
      <dgm:prSet presAssocID="{F88E35AA-DE43-496A-BEC1-36C12CA7BFDB}" presName="background3" presStyleLbl="node3" presStyleIdx="1" presStyleCnt="11"/>
      <dgm:spPr>
        <a:solidFill>
          <a:srgbClr val="C4AF92"/>
        </a:solidFill>
      </dgm:spPr>
    </dgm:pt>
    <dgm:pt modelId="{48101A47-D62B-4D9D-A705-E73063311791}" type="pres">
      <dgm:prSet presAssocID="{F88E35AA-DE43-496A-BEC1-36C12CA7BFDB}" presName="text3" presStyleLbl="fgAcc3" presStyleIdx="1" presStyleCnt="11" custScaleY="165550" custLinFactY="100000" custLinFactNeighborY="108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458C46-FFF5-46E3-8BBB-29CCEF6C97BD}" type="pres">
      <dgm:prSet presAssocID="{F88E35AA-DE43-496A-BEC1-36C12CA7BFDB}" presName="hierChild4" presStyleCnt="0"/>
      <dgm:spPr/>
    </dgm:pt>
    <dgm:pt modelId="{03CE7751-6BDE-4508-9202-5A94207E7B96}" type="pres">
      <dgm:prSet presAssocID="{B6AC42CD-C7EC-41A5-8487-97C96DC57956}" presName="Name17" presStyleLbl="parChTrans1D3" presStyleIdx="2" presStyleCnt="11"/>
      <dgm:spPr/>
      <dgm:t>
        <a:bodyPr/>
        <a:lstStyle/>
        <a:p>
          <a:endParaRPr lang="es-ES"/>
        </a:p>
      </dgm:t>
    </dgm:pt>
    <dgm:pt modelId="{F54D025F-F04F-4037-8BF8-8A33A7BF4718}" type="pres">
      <dgm:prSet presAssocID="{E2750F0D-A4AF-49B8-A8D3-8ED77F048FF5}" presName="hierRoot3" presStyleCnt="0"/>
      <dgm:spPr/>
    </dgm:pt>
    <dgm:pt modelId="{6A8FB518-0D74-439D-AC90-57440B066928}" type="pres">
      <dgm:prSet presAssocID="{E2750F0D-A4AF-49B8-A8D3-8ED77F048FF5}" presName="composite3" presStyleCnt="0"/>
      <dgm:spPr/>
    </dgm:pt>
    <dgm:pt modelId="{FADC1D41-551D-4E3E-8BE6-DD81AB28492E}" type="pres">
      <dgm:prSet presAssocID="{E2750F0D-A4AF-49B8-A8D3-8ED77F048FF5}" presName="background3" presStyleLbl="node3" presStyleIdx="2" presStyleCnt="11"/>
      <dgm:spPr>
        <a:solidFill>
          <a:srgbClr val="C4AF92"/>
        </a:solidFill>
      </dgm:spPr>
    </dgm:pt>
    <dgm:pt modelId="{B9E0B087-79E4-4CA2-9F8A-13C2090006CD}" type="pres">
      <dgm:prSet presAssocID="{E2750F0D-A4AF-49B8-A8D3-8ED77F048FF5}" presName="text3" presStyleLbl="fgAcc3" presStyleIdx="2" presStyleCnt="11" custScaleY="165550" custLinFactY="100000" custLinFactNeighborY="10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333D58-3B99-4264-9C97-005B2272120D}" type="pres">
      <dgm:prSet presAssocID="{E2750F0D-A4AF-49B8-A8D3-8ED77F048FF5}" presName="hierChild4" presStyleCnt="0"/>
      <dgm:spPr/>
    </dgm:pt>
    <dgm:pt modelId="{49B9BEB8-5518-4F59-8564-0E58E7F05382}" type="pres">
      <dgm:prSet presAssocID="{F5A88C06-D798-42BC-9226-494326B5BE94}" presName="Name10" presStyleLbl="parChTrans1D2" presStyleIdx="2" presStyleCnt="5"/>
      <dgm:spPr/>
      <dgm:t>
        <a:bodyPr/>
        <a:lstStyle/>
        <a:p>
          <a:endParaRPr lang="es-ES"/>
        </a:p>
      </dgm:t>
    </dgm:pt>
    <dgm:pt modelId="{028351BA-C9D1-4041-887B-8C45632097D0}" type="pres">
      <dgm:prSet presAssocID="{25DD9574-CE5F-4777-8B14-40DBFFFEF66E}" presName="hierRoot2" presStyleCnt="0"/>
      <dgm:spPr/>
    </dgm:pt>
    <dgm:pt modelId="{3C2DE435-69FB-4EA6-B6E9-FED44CCB6F18}" type="pres">
      <dgm:prSet presAssocID="{25DD9574-CE5F-4777-8B14-40DBFFFEF66E}" presName="composite2" presStyleCnt="0"/>
      <dgm:spPr/>
    </dgm:pt>
    <dgm:pt modelId="{43DB0E8D-CAA4-40BF-A08B-3A1343BD4281}" type="pres">
      <dgm:prSet presAssocID="{25DD9574-CE5F-4777-8B14-40DBFFFEF66E}" presName="background2" presStyleLbl="node2" presStyleIdx="2" presStyleCnt="5"/>
      <dgm:spPr>
        <a:solidFill>
          <a:srgbClr val="1E5A4F"/>
        </a:solidFill>
      </dgm:spPr>
      <dgm:t>
        <a:bodyPr/>
        <a:lstStyle/>
        <a:p>
          <a:endParaRPr lang="es-ES"/>
        </a:p>
      </dgm:t>
    </dgm:pt>
    <dgm:pt modelId="{A14F8267-39B0-4FD1-B6C2-325162B47243}" type="pres">
      <dgm:prSet presAssocID="{25DD9574-CE5F-4777-8B14-40DBFFFEF66E}" presName="text2" presStyleLbl="fgAcc2" presStyleIdx="2" presStyleCnt="5" custScaleX="138852" custScaleY="110367" custLinFactY="41324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6E1BF36-10D9-47E4-A608-8837EC1CDCB6}" type="pres">
      <dgm:prSet presAssocID="{25DD9574-CE5F-4777-8B14-40DBFFFEF66E}" presName="hierChild3" presStyleCnt="0"/>
      <dgm:spPr/>
    </dgm:pt>
    <dgm:pt modelId="{E44E6923-9C12-4CD2-B279-7D53200D571B}" type="pres">
      <dgm:prSet presAssocID="{062929AF-EB7C-4AC9-9373-033CDA265174}" presName="Name17" presStyleLbl="parChTrans1D3" presStyleIdx="3" presStyleCnt="11"/>
      <dgm:spPr/>
      <dgm:t>
        <a:bodyPr/>
        <a:lstStyle/>
        <a:p>
          <a:endParaRPr lang="es-ES"/>
        </a:p>
      </dgm:t>
    </dgm:pt>
    <dgm:pt modelId="{0125826D-E78A-46FC-976C-40181B2BD3BE}" type="pres">
      <dgm:prSet presAssocID="{E6191D0E-A638-4AB3-A4AF-025DA5C987C0}" presName="hierRoot3" presStyleCnt="0"/>
      <dgm:spPr/>
    </dgm:pt>
    <dgm:pt modelId="{A3CBEEED-C2D0-4AC6-B256-5F21F234D0E7}" type="pres">
      <dgm:prSet presAssocID="{E6191D0E-A638-4AB3-A4AF-025DA5C987C0}" presName="composite3" presStyleCnt="0"/>
      <dgm:spPr/>
    </dgm:pt>
    <dgm:pt modelId="{6BB5AD33-CF76-4635-9DE1-FB4E278D22E3}" type="pres">
      <dgm:prSet presAssocID="{E6191D0E-A638-4AB3-A4AF-025DA5C987C0}" presName="background3" presStyleLbl="node3" presStyleIdx="3" presStyleCnt="11"/>
      <dgm:spPr>
        <a:solidFill>
          <a:srgbClr val="C4AF92"/>
        </a:solidFill>
      </dgm:spPr>
    </dgm:pt>
    <dgm:pt modelId="{4300964D-3986-4096-BC29-03C3C5B3607F}" type="pres">
      <dgm:prSet presAssocID="{E6191D0E-A638-4AB3-A4AF-025DA5C987C0}" presName="text3" presStyleLbl="fgAcc3" presStyleIdx="3" presStyleCnt="11" custScaleY="165550" custLinFactY="100000" custLinFactNeighborY="1146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BAA769-127F-41F0-B16B-589CB91ABCE6}" type="pres">
      <dgm:prSet presAssocID="{E6191D0E-A638-4AB3-A4AF-025DA5C987C0}" presName="hierChild4" presStyleCnt="0"/>
      <dgm:spPr/>
    </dgm:pt>
    <dgm:pt modelId="{CF93209D-AD31-4617-8527-EBD392773FCB}" type="pres">
      <dgm:prSet presAssocID="{74EE778B-C334-4EEE-8CD4-895E7B7C2E77}" presName="Name17" presStyleLbl="parChTrans1D3" presStyleIdx="4" presStyleCnt="11"/>
      <dgm:spPr/>
      <dgm:t>
        <a:bodyPr/>
        <a:lstStyle/>
        <a:p>
          <a:endParaRPr lang="es-ES"/>
        </a:p>
      </dgm:t>
    </dgm:pt>
    <dgm:pt modelId="{2BBE1A00-78C7-4FFF-A7B0-BB33DE32186E}" type="pres">
      <dgm:prSet presAssocID="{A11DBC7A-513C-4A71-9629-FA76237DFB29}" presName="hierRoot3" presStyleCnt="0"/>
      <dgm:spPr/>
    </dgm:pt>
    <dgm:pt modelId="{21ECB1C6-8DB5-489F-8C43-AB3668A8C283}" type="pres">
      <dgm:prSet presAssocID="{A11DBC7A-513C-4A71-9629-FA76237DFB29}" presName="composite3" presStyleCnt="0"/>
      <dgm:spPr/>
    </dgm:pt>
    <dgm:pt modelId="{9BC5F19F-89E3-4980-942F-248670F3241F}" type="pres">
      <dgm:prSet presAssocID="{A11DBC7A-513C-4A71-9629-FA76237DFB29}" presName="background3" presStyleLbl="node3" presStyleIdx="4" presStyleCnt="11"/>
      <dgm:spPr>
        <a:solidFill>
          <a:srgbClr val="C4AF92"/>
        </a:solidFill>
      </dgm:spPr>
    </dgm:pt>
    <dgm:pt modelId="{D629E1F5-D4D8-4A40-A5B7-06F6DDEE46D2}" type="pres">
      <dgm:prSet presAssocID="{A11DBC7A-513C-4A71-9629-FA76237DFB29}" presName="text3" presStyleLbl="fgAcc3" presStyleIdx="4" presStyleCnt="11" custScaleY="165550" custLinFactY="100000" custLinFactNeighborY="1146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3025E36-3A3B-456E-A349-481689D8555D}" type="pres">
      <dgm:prSet presAssocID="{A11DBC7A-513C-4A71-9629-FA76237DFB29}" presName="hierChild4" presStyleCnt="0"/>
      <dgm:spPr/>
    </dgm:pt>
    <dgm:pt modelId="{4124B54A-D851-45A1-AF9A-45ACDC6B5EC9}" type="pres">
      <dgm:prSet presAssocID="{52D1C55D-6CAD-4FAC-8FE1-F1F47D8A8079}" presName="Name17" presStyleLbl="parChTrans1D3" presStyleIdx="5" presStyleCnt="11"/>
      <dgm:spPr/>
      <dgm:t>
        <a:bodyPr/>
        <a:lstStyle/>
        <a:p>
          <a:endParaRPr lang="es-ES"/>
        </a:p>
      </dgm:t>
    </dgm:pt>
    <dgm:pt modelId="{3D6D11F7-5A07-4285-AAD6-9AB74EE6417E}" type="pres">
      <dgm:prSet presAssocID="{FF7D7771-44E9-439D-806A-96FCD2F38C97}" presName="hierRoot3" presStyleCnt="0"/>
      <dgm:spPr/>
    </dgm:pt>
    <dgm:pt modelId="{CB909755-10B0-4537-BA2F-0B3B55BF0B48}" type="pres">
      <dgm:prSet presAssocID="{FF7D7771-44E9-439D-806A-96FCD2F38C97}" presName="composite3" presStyleCnt="0"/>
      <dgm:spPr/>
    </dgm:pt>
    <dgm:pt modelId="{1C298FF7-9AE9-4C01-B308-342F05C53C0C}" type="pres">
      <dgm:prSet presAssocID="{FF7D7771-44E9-439D-806A-96FCD2F38C97}" presName="background3" presStyleLbl="node3" presStyleIdx="5" presStyleCnt="11"/>
      <dgm:spPr>
        <a:solidFill>
          <a:srgbClr val="C4AF92"/>
        </a:solidFill>
      </dgm:spPr>
    </dgm:pt>
    <dgm:pt modelId="{30939EE8-3320-45F0-B7F3-D1DFD5FD905F}" type="pres">
      <dgm:prSet presAssocID="{FF7D7771-44E9-439D-806A-96FCD2F38C97}" presName="text3" presStyleLbl="fgAcc3" presStyleIdx="5" presStyleCnt="11" custScaleY="165550" custLinFactY="100000" custLinFactNeighborY="1146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3AC8C32-151A-4592-8690-7712CC1C490E}" type="pres">
      <dgm:prSet presAssocID="{FF7D7771-44E9-439D-806A-96FCD2F38C97}" presName="hierChild4" presStyleCnt="0"/>
      <dgm:spPr/>
    </dgm:pt>
    <dgm:pt modelId="{C89ACAF7-DB85-4CFC-9FDB-496DFA7D37DF}" type="pres">
      <dgm:prSet presAssocID="{683F0EB2-856A-4AE7-9722-64D61F552983}" presName="Name10" presStyleLbl="parChTrans1D2" presStyleIdx="3" presStyleCnt="5"/>
      <dgm:spPr/>
      <dgm:t>
        <a:bodyPr/>
        <a:lstStyle/>
        <a:p>
          <a:endParaRPr lang="es-ES"/>
        </a:p>
      </dgm:t>
    </dgm:pt>
    <dgm:pt modelId="{D500EDF0-8393-4652-9CE7-C48DF612CA1A}" type="pres">
      <dgm:prSet presAssocID="{67232C57-D14C-49F7-B7B9-B86209ACADD1}" presName="hierRoot2" presStyleCnt="0"/>
      <dgm:spPr/>
    </dgm:pt>
    <dgm:pt modelId="{D173C566-94C4-4C67-B3C5-C488B3983EA7}" type="pres">
      <dgm:prSet presAssocID="{67232C57-D14C-49F7-B7B9-B86209ACADD1}" presName="composite2" presStyleCnt="0"/>
      <dgm:spPr/>
    </dgm:pt>
    <dgm:pt modelId="{4425BBBA-E664-40A6-9A9F-0EC93CE65F65}" type="pres">
      <dgm:prSet presAssocID="{67232C57-D14C-49F7-B7B9-B86209ACADD1}" presName="background2" presStyleLbl="node2" presStyleIdx="3" presStyleCnt="5"/>
      <dgm:spPr>
        <a:solidFill>
          <a:srgbClr val="1E5A4F"/>
        </a:solidFill>
      </dgm:spPr>
    </dgm:pt>
    <dgm:pt modelId="{033DE67A-D92D-42E0-91A4-3B87F1B46FF7}" type="pres">
      <dgm:prSet presAssocID="{67232C57-D14C-49F7-B7B9-B86209ACADD1}" presName="text2" presStyleLbl="fgAcc2" presStyleIdx="3" presStyleCnt="5" custScaleX="138852" custScaleY="110367" custLinFactY="41324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71B2CB-931C-40AE-9FF2-174CE9A73DE8}" type="pres">
      <dgm:prSet presAssocID="{67232C57-D14C-49F7-B7B9-B86209ACADD1}" presName="hierChild3" presStyleCnt="0"/>
      <dgm:spPr/>
    </dgm:pt>
    <dgm:pt modelId="{BF432D9D-7200-4FAD-B22B-FAD68F89DE2E}" type="pres">
      <dgm:prSet presAssocID="{3C8850B7-215D-4190-883E-F968E0736684}" presName="Name17" presStyleLbl="parChTrans1D3" presStyleIdx="6" presStyleCnt="11"/>
      <dgm:spPr/>
      <dgm:t>
        <a:bodyPr/>
        <a:lstStyle/>
        <a:p>
          <a:endParaRPr lang="es-ES"/>
        </a:p>
      </dgm:t>
    </dgm:pt>
    <dgm:pt modelId="{54874FBF-5917-47DF-ABED-71C39A78B2F0}" type="pres">
      <dgm:prSet presAssocID="{ECEB703A-2572-45E1-ABE4-82D8BED7B186}" presName="hierRoot3" presStyleCnt="0"/>
      <dgm:spPr/>
    </dgm:pt>
    <dgm:pt modelId="{F1D909EF-35C3-4445-8487-DBF02EF4B3EF}" type="pres">
      <dgm:prSet presAssocID="{ECEB703A-2572-45E1-ABE4-82D8BED7B186}" presName="composite3" presStyleCnt="0"/>
      <dgm:spPr/>
    </dgm:pt>
    <dgm:pt modelId="{967C9B47-E26C-4712-9CB8-2E4159FBCAA9}" type="pres">
      <dgm:prSet presAssocID="{ECEB703A-2572-45E1-ABE4-82D8BED7B186}" presName="background3" presStyleLbl="node3" presStyleIdx="6" presStyleCnt="11"/>
      <dgm:spPr>
        <a:solidFill>
          <a:srgbClr val="C4AF92"/>
        </a:solidFill>
      </dgm:spPr>
    </dgm:pt>
    <dgm:pt modelId="{52A48915-4E2A-47E3-BDCF-BE371666C602}" type="pres">
      <dgm:prSet presAssocID="{ECEB703A-2572-45E1-ABE4-82D8BED7B186}" presName="text3" presStyleLbl="fgAcc3" presStyleIdx="6" presStyleCnt="11" custScaleY="165550" custLinFactY="100000" custLinFactNeighborY="122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F55CA2-D5F1-4735-8EDB-2A8C39793C2B}" type="pres">
      <dgm:prSet presAssocID="{ECEB703A-2572-45E1-ABE4-82D8BED7B186}" presName="hierChild4" presStyleCnt="0"/>
      <dgm:spPr/>
    </dgm:pt>
    <dgm:pt modelId="{107D1007-4646-4499-A0BB-93787918BF18}" type="pres">
      <dgm:prSet presAssocID="{8A4D614E-A3B2-4B97-A075-35BDBD370762}" presName="Name17" presStyleLbl="parChTrans1D3" presStyleIdx="7" presStyleCnt="11"/>
      <dgm:spPr/>
      <dgm:t>
        <a:bodyPr/>
        <a:lstStyle/>
        <a:p>
          <a:endParaRPr lang="es-ES"/>
        </a:p>
      </dgm:t>
    </dgm:pt>
    <dgm:pt modelId="{3651BF83-D536-4FD5-BB13-D2845D5E789E}" type="pres">
      <dgm:prSet presAssocID="{89D000F0-C1C6-4016-84D8-384084659F35}" presName="hierRoot3" presStyleCnt="0"/>
      <dgm:spPr/>
    </dgm:pt>
    <dgm:pt modelId="{C7146CEF-4B33-4F07-8188-9495AD4EC4AD}" type="pres">
      <dgm:prSet presAssocID="{89D000F0-C1C6-4016-84D8-384084659F35}" presName="composite3" presStyleCnt="0"/>
      <dgm:spPr/>
    </dgm:pt>
    <dgm:pt modelId="{75B853F0-34E1-49B8-ADB7-29F6619563CD}" type="pres">
      <dgm:prSet presAssocID="{89D000F0-C1C6-4016-84D8-384084659F35}" presName="background3" presStyleLbl="node3" presStyleIdx="7" presStyleCnt="11"/>
      <dgm:spPr>
        <a:solidFill>
          <a:srgbClr val="C4AF92"/>
        </a:solidFill>
      </dgm:spPr>
    </dgm:pt>
    <dgm:pt modelId="{D2EC32B4-B489-4A49-9C96-43189D5CB9B2}" type="pres">
      <dgm:prSet presAssocID="{89D000F0-C1C6-4016-84D8-384084659F35}" presName="text3" presStyleLbl="fgAcc3" presStyleIdx="7" presStyleCnt="11" custScaleY="165550" custLinFactY="100000" custLinFactNeighborY="122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6223333-ED30-4DE6-823E-14D8BE1603E5}" type="pres">
      <dgm:prSet presAssocID="{89D000F0-C1C6-4016-84D8-384084659F35}" presName="hierChild4" presStyleCnt="0"/>
      <dgm:spPr/>
    </dgm:pt>
    <dgm:pt modelId="{8F3C59FF-EAC1-4B53-8DFC-6119A4FED3A0}" type="pres">
      <dgm:prSet presAssocID="{E94B8295-46F2-4E44-82FA-D400A742CEB1}" presName="Name17" presStyleLbl="parChTrans1D3" presStyleIdx="8" presStyleCnt="11"/>
      <dgm:spPr/>
      <dgm:t>
        <a:bodyPr/>
        <a:lstStyle/>
        <a:p>
          <a:endParaRPr lang="es-ES"/>
        </a:p>
      </dgm:t>
    </dgm:pt>
    <dgm:pt modelId="{9D4E9971-89E6-49C3-9AED-7CDC3F69A321}" type="pres">
      <dgm:prSet presAssocID="{CDFBC47B-227E-4900-AEC6-719E617B38DF}" presName="hierRoot3" presStyleCnt="0"/>
      <dgm:spPr/>
    </dgm:pt>
    <dgm:pt modelId="{2F670466-8487-4DF5-AC65-4F50C0D0A25B}" type="pres">
      <dgm:prSet presAssocID="{CDFBC47B-227E-4900-AEC6-719E617B38DF}" presName="composite3" presStyleCnt="0"/>
      <dgm:spPr/>
    </dgm:pt>
    <dgm:pt modelId="{F1248FFE-5936-40F9-85DA-C9AFC3F3F25B}" type="pres">
      <dgm:prSet presAssocID="{CDFBC47B-227E-4900-AEC6-719E617B38DF}" presName="background3" presStyleLbl="node3" presStyleIdx="8" presStyleCnt="11"/>
      <dgm:spPr>
        <a:solidFill>
          <a:srgbClr val="C4AF92"/>
        </a:solidFill>
      </dgm:spPr>
    </dgm:pt>
    <dgm:pt modelId="{F50E1C10-D29F-4797-A369-1F6A61C17D52}" type="pres">
      <dgm:prSet presAssocID="{CDFBC47B-227E-4900-AEC6-719E617B38DF}" presName="text3" presStyleLbl="fgAcc3" presStyleIdx="8" presStyleCnt="11" custScaleY="165550" custLinFactY="100000" custLinFactNeighborY="122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F27DD77-515F-4645-B256-57D0904714CD}" type="pres">
      <dgm:prSet presAssocID="{CDFBC47B-227E-4900-AEC6-719E617B38DF}" presName="hierChild4" presStyleCnt="0"/>
      <dgm:spPr/>
    </dgm:pt>
    <dgm:pt modelId="{1DCEC721-2E62-4E7C-B811-4402D935B9C9}" type="pres">
      <dgm:prSet presAssocID="{09737A6E-3399-437B-9BF7-5B19D813D9C7}" presName="Name10" presStyleLbl="parChTrans1D2" presStyleIdx="4" presStyleCnt="5"/>
      <dgm:spPr/>
      <dgm:t>
        <a:bodyPr/>
        <a:lstStyle/>
        <a:p>
          <a:endParaRPr lang="es-ES"/>
        </a:p>
      </dgm:t>
    </dgm:pt>
    <dgm:pt modelId="{67D7EADF-5899-4B05-A2B9-7615F3899A7B}" type="pres">
      <dgm:prSet presAssocID="{D0538142-A8CE-4C66-B9C7-1F6C56175ADB}" presName="hierRoot2" presStyleCnt="0"/>
      <dgm:spPr/>
    </dgm:pt>
    <dgm:pt modelId="{B29C49BF-6D50-4B02-B05A-FEAF5B00CD59}" type="pres">
      <dgm:prSet presAssocID="{D0538142-A8CE-4C66-B9C7-1F6C56175ADB}" presName="composite2" presStyleCnt="0"/>
      <dgm:spPr/>
    </dgm:pt>
    <dgm:pt modelId="{9657E4D7-CFC0-442F-A121-0BE675438F8B}" type="pres">
      <dgm:prSet presAssocID="{D0538142-A8CE-4C66-B9C7-1F6C56175ADB}" presName="background2" presStyleLbl="node2" presStyleIdx="4" presStyleCnt="5"/>
      <dgm:spPr>
        <a:solidFill>
          <a:srgbClr val="1E5A4F"/>
        </a:solidFill>
      </dgm:spPr>
    </dgm:pt>
    <dgm:pt modelId="{581FC4DB-7D4D-4219-9A1C-CE5A7C97FF65}" type="pres">
      <dgm:prSet presAssocID="{D0538142-A8CE-4C66-B9C7-1F6C56175ADB}" presName="text2" presStyleLbl="fgAcc2" presStyleIdx="4" presStyleCnt="5" custScaleX="138852" custScaleY="110367" custLinFactY="41324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3234F4-6ECB-42B6-A256-2B67760393D2}" type="pres">
      <dgm:prSet presAssocID="{D0538142-A8CE-4C66-B9C7-1F6C56175ADB}" presName="hierChild3" presStyleCnt="0"/>
      <dgm:spPr/>
    </dgm:pt>
    <dgm:pt modelId="{918CD819-7592-464F-A760-5B51A50393D8}" type="pres">
      <dgm:prSet presAssocID="{F163DD82-967F-462C-B9BB-46BB1FB83CAD}" presName="Name17" presStyleLbl="parChTrans1D3" presStyleIdx="9" presStyleCnt="11"/>
      <dgm:spPr/>
      <dgm:t>
        <a:bodyPr/>
        <a:lstStyle/>
        <a:p>
          <a:endParaRPr lang="es-ES"/>
        </a:p>
      </dgm:t>
    </dgm:pt>
    <dgm:pt modelId="{CA7EB2C4-ED0E-491D-8961-6C9B7A73A0E3}" type="pres">
      <dgm:prSet presAssocID="{D2EB9BEE-C3C4-4F03-9492-C0CEAB1CB39B}" presName="hierRoot3" presStyleCnt="0"/>
      <dgm:spPr/>
    </dgm:pt>
    <dgm:pt modelId="{4F825A52-1B72-4EA7-AE66-9F035AAFB5B8}" type="pres">
      <dgm:prSet presAssocID="{D2EB9BEE-C3C4-4F03-9492-C0CEAB1CB39B}" presName="composite3" presStyleCnt="0"/>
      <dgm:spPr/>
    </dgm:pt>
    <dgm:pt modelId="{7FF92C14-8316-47DC-B3FD-61DA793C9DA3}" type="pres">
      <dgm:prSet presAssocID="{D2EB9BEE-C3C4-4F03-9492-C0CEAB1CB39B}" presName="background3" presStyleLbl="node3" presStyleIdx="9" presStyleCnt="11"/>
      <dgm:spPr>
        <a:solidFill>
          <a:srgbClr val="C4AF92"/>
        </a:solidFill>
      </dgm:spPr>
    </dgm:pt>
    <dgm:pt modelId="{A39AE4A6-74E0-44CE-924F-39C67EB09BEE}" type="pres">
      <dgm:prSet presAssocID="{D2EB9BEE-C3C4-4F03-9492-C0CEAB1CB39B}" presName="text3" presStyleLbl="fgAcc3" presStyleIdx="9" presStyleCnt="11" custScaleY="165550" custLinFactY="100000" custLinFactNeighborY="122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76C004-0621-484C-A91B-EAEDF785F7E7}" type="pres">
      <dgm:prSet presAssocID="{D2EB9BEE-C3C4-4F03-9492-C0CEAB1CB39B}" presName="hierChild4" presStyleCnt="0"/>
      <dgm:spPr/>
    </dgm:pt>
    <dgm:pt modelId="{296CC2AE-8B4B-4427-BEDC-42EDA4AEDD6E}" type="pres">
      <dgm:prSet presAssocID="{15ADBF2B-A342-4DCE-BCE2-68A1278557B3}" presName="Name17" presStyleLbl="parChTrans1D3" presStyleIdx="10" presStyleCnt="11"/>
      <dgm:spPr/>
      <dgm:t>
        <a:bodyPr/>
        <a:lstStyle/>
        <a:p>
          <a:endParaRPr lang="es-ES"/>
        </a:p>
      </dgm:t>
    </dgm:pt>
    <dgm:pt modelId="{11AC25AE-8D6F-495C-94EF-017E7AFB8825}" type="pres">
      <dgm:prSet presAssocID="{3B94396D-6950-47B3-BD3D-C6786A997D95}" presName="hierRoot3" presStyleCnt="0"/>
      <dgm:spPr/>
    </dgm:pt>
    <dgm:pt modelId="{787B4231-8BE8-4228-8853-1BB724C86AEC}" type="pres">
      <dgm:prSet presAssocID="{3B94396D-6950-47B3-BD3D-C6786A997D95}" presName="composite3" presStyleCnt="0"/>
      <dgm:spPr/>
    </dgm:pt>
    <dgm:pt modelId="{0A7CA868-8A9D-49A1-BBE6-042FD5C2063D}" type="pres">
      <dgm:prSet presAssocID="{3B94396D-6950-47B3-BD3D-C6786A997D95}" presName="background3" presStyleLbl="node3" presStyleIdx="10" presStyleCnt="11"/>
      <dgm:spPr>
        <a:solidFill>
          <a:srgbClr val="C4AF92"/>
        </a:solidFill>
      </dgm:spPr>
    </dgm:pt>
    <dgm:pt modelId="{DA4AE7DD-4F9C-43A4-A1AA-DC0DA0152CC5}" type="pres">
      <dgm:prSet presAssocID="{3B94396D-6950-47B3-BD3D-C6786A997D95}" presName="text3" presStyleLbl="fgAcc3" presStyleIdx="10" presStyleCnt="11" custScaleY="165550" custLinFactY="100000" custLinFactNeighborY="122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2294-A909-4662-B2FE-70586C65CEF7}" type="pres">
      <dgm:prSet presAssocID="{3B94396D-6950-47B3-BD3D-C6786A997D95}" presName="hierChild4" presStyleCnt="0"/>
      <dgm:spPr/>
    </dgm:pt>
    <dgm:pt modelId="{B3B2576A-095A-4D9F-B319-8873DF4CB1C2}" type="pres">
      <dgm:prSet presAssocID="{8F94DDAD-2B1E-4172-A8F9-43DB9BC3962A}" presName="hierRoot1" presStyleCnt="0"/>
      <dgm:spPr/>
    </dgm:pt>
    <dgm:pt modelId="{E24F7A79-A292-4443-AB74-C335588556CD}" type="pres">
      <dgm:prSet presAssocID="{8F94DDAD-2B1E-4172-A8F9-43DB9BC3962A}" presName="composite" presStyleCnt="0"/>
      <dgm:spPr/>
    </dgm:pt>
    <dgm:pt modelId="{400B61CB-DFA2-4A94-BB81-FF422679B85C}" type="pres">
      <dgm:prSet presAssocID="{8F94DDAD-2B1E-4172-A8F9-43DB9BC3962A}" presName="background" presStyleLbl="node0" presStyleIdx="1" presStyleCnt="3"/>
      <dgm:spPr>
        <a:solidFill>
          <a:srgbClr val="990000"/>
        </a:solidFill>
      </dgm:spPr>
      <dgm:t>
        <a:bodyPr/>
        <a:lstStyle/>
        <a:p>
          <a:endParaRPr lang="es-ES"/>
        </a:p>
      </dgm:t>
    </dgm:pt>
    <dgm:pt modelId="{BB2CC839-BC5F-4EFB-B223-59B6EF4F1DCA}" type="pres">
      <dgm:prSet presAssocID="{8F94DDAD-2B1E-4172-A8F9-43DB9BC3962A}" presName="text" presStyleLbl="fgAcc0" presStyleIdx="1" presStyleCnt="3" custScaleX="152493" custLinFactX="-76545" custLinFactY="-73168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C4D6C6-6FA8-4A80-B152-078BDB1A3D8C}" type="pres">
      <dgm:prSet presAssocID="{8F94DDAD-2B1E-4172-A8F9-43DB9BC3962A}" presName="hierChild2" presStyleCnt="0"/>
      <dgm:spPr/>
    </dgm:pt>
    <dgm:pt modelId="{0ABC6BFE-7078-4242-A0B4-B90048D8D93D}" type="pres">
      <dgm:prSet presAssocID="{62F93BDF-57EE-409A-AB2A-E6A80D37CB58}" presName="hierRoot1" presStyleCnt="0"/>
      <dgm:spPr/>
    </dgm:pt>
    <dgm:pt modelId="{665FA963-1D76-45DD-96D6-5608CBC4C14C}" type="pres">
      <dgm:prSet presAssocID="{62F93BDF-57EE-409A-AB2A-E6A80D37CB58}" presName="composite" presStyleCnt="0"/>
      <dgm:spPr/>
    </dgm:pt>
    <dgm:pt modelId="{549DAC91-9421-481F-AFB8-27348415EB5D}" type="pres">
      <dgm:prSet presAssocID="{62F93BDF-57EE-409A-AB2A-E6A80D37CB58}" presName="background" presStyleLbl="node0" presStyleIdx="2" presStyleCnt="3"/>
      <dgm:spPr>
        <a:solidFill>
          <a:srgbClr val="990000"/>
        </a:solidFill>
      </dgm:spPr>
      <dgm:t>
        <a:bodyPr/>
        <a:lstStyle/>
        <a:p>
          <a:endParaRPr lang="es-ES"/>
        </a:p>
      </dgm:t>
    </dgm:pt>
    <dgm:pt modelId="{06D54410-6229-45F9-BF31-4F4912D881A3}" type="pres">
      <dgm:prSet presAssocID="{62F93BDF-57EE-409A-AB2A-E6A80D37CB58}" presName="text" presStyleLbl="fgAcc0" presStyleIdx="2" presStyleCnt="3" custScaleX="152493" custLinFactX="-142241" custLinFactNeighborX="-200000" custLinFactNeighborY="-287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5629762-A05C-4F8B-A760-8CD360D27E42}" type="pres">
      <dgm:prSet presAssocID="{62F93BDF-57EE-409A-AB2A-E6A80D37CB58}" presName="hierChild2" presStyleCnt="0"/>
      <dgm:spPr/>
    </dgm:pt>
  </dgm:ptLst>
  <dgm:cxnLst>
    <dgm:cxn modelId="{1E01438C-A73F-41B6-B1F0-1135A1EBD93C}" type="presOf" srcId="{8F94DDAD-2B1E-4172-A8F9-43DB9BC3962A}" destId="{BB2CC839-BC5F-4EFB-B223-59B6EF4F1DCA}" srcOrd="0" destOrd="0" presId="urn:microsoft.com/office/officeart/2005/8/layout/hierarchy1"/>
    <dgm:cxn modelId="{27AE0587-A393-4567-844B-5AA39F501BE9}" type="presOf" srcId="{683F0EB2-856A-4AE7-9722-64D61F552983}" destId="{C89ACAF7-DB85-4CFC-9FDB-496DFA7D37DF}" srcOrd="0" destOrd="0" presId="urn:microsoft.com/office/officeart/2005/8/layout/hierarchy1"/>
    <dgm:cxn modelId="{658C4145-C54E-403C-9351-E51056C590E8}" type="presOf" srcId="{A11DBC7A-513C-4A71-9629-FA76237DFB29}" destId="{D629E1F5-D4D8-4A40-A5B7-06F6DDEE46D2}" srcOrd="0" destOrd="0" presId="urn:microsoft.com/office/officeart/2005/8/layout/hierarchy1"/>
    <dgm:cxn modelId="{9DD7C421-B981-40C9-B210-A0C601D355FA}" type="presOf" srcId="{F88E35AA-DE43-496A-BEC1-36C12CA7BFDB}" destId="{48101A47-D62B-4D9D-A705-E73063311791}" srcOrd="0" destOrd="0" presId="urn:microsoft.com/office/officeart/2005/8/layout/hierarchy1"/>
    <dgm:cxn modelId="{50DEFC61-E054-4C88-AC0E-3A8CC32FFE69}" type="presOf" srcId="{52D1C55D-6CAD-4FAC-8FE1-F1F47D8A8079}" destId="{4124B54A-D851-45A1-AF9A-45ACDC6B5EC9}" srcOrd="0" destOrd="0" presId="urn:microsoft.com/office/officeart/2005/8/layout/hierarchy1"/>
    <dgm:cxn modelId="{87ED2E49-60A3-4A91-8CDD-40FE729B0575}" type="presOf" srcId="{E94B8295-46F2-4E44-82FA-D400A742CEB1}" destId="{8F3C59FF-EAC1-4B53-8DFC-6119A4FED3A0}" srcOrd="0" destOrd="0" presId="urn:microsoft.com/office/officeart/2005/8/layout/hierarchy1"/>
    <dgm:cxn modelId="{E663015D-3FD3-40DE-B203-79B06005847F}" srcId="{289C5E3A-9746-44BD-929C-3F6C8CAC0E32}" destId="{FAAE4652-4BFC-49EF-9A93-41C3C4638262}" srcOrd="0" destOrd="0" parTransId="{F3FEABF9-846C-4FFA-B907-D7AC6DF23647}" sibTransId="{1233B8AD-3ED3-4E98-8CE9-879CE4EF3637}"/>
    <dgm:cxn modelId="{75C690E5-BAD9-41EC-9573-462431F0C47D}" type="presOf" srcId="{E6191D0E-A638-4AB3-A4AF-025DA5C987C0}" destId="{4300964D-3986-4096-BC29-03C3C5B3607F}" srcOrd="0" destOrd="0" presId="urn:microsoft.com/office/officeart/2005/8/layout/hierarchy1"/>
    <dgm:cxn modelId="{108515EC-59E4-4E69-BD34-9AB64816F70E}" srcId="{25DD9574-CE5F-4777-8B14-40DBFFFEF66E}" destId="{E6191D0E-A638-4AB3-A4AF-025DA5C987C0}" srcOrd="0" destOrd="0" parTransId="{062929AF-EB7C-4AC9-9373-033CDA265174}" sibTransId="{12DF6647-0678-41F4-AF96-8B25BEB408C2}"/>
    <dgm:cxn modelId="{434365AF-445B-4CD0-8483-EAD52533DA01}" type="presOf" srcId="{E2750F0D-A4AF-49B8-A8D3-8ED77F048FF5}" destId="{B9E0B087-79E4-4CA2-9F8A-13C2090006CD}" srcOrd="0" destOrd="0" presId="urn:microsoft.com/office/officeart/2005/8/layout/hierarchy1"/>
    <dgm:cxn modelId="{73A77075-2F66-4CEF-BC82-D460315F3253}" srcId="{25DD9574-CE5F-4777-8B14-40DBFFFEF66E}" destId="{A11DBC7A-513C-4A71-9629-FA76237DFB29}" srcOrd="1" destOrd="0" parTransId="{74EE778B-C334-4EEE-8CD4-895E7B7C2E77}" sibTransId="{61B88C2D-8685-4B6B-BDA8-CC82103EEAF2}"/>
    <dgm:cxn modelId="{2187C310-5069-476E-85F7-B0140220B86D}" type="presOf" srcId="{89D000F0-C1C6-4016-84D8-384084659F35}" destId="{D2EC32B4-B489-4A49-9C96-43189D5CB9B2}" srcOrd="0" destOrd="0" presId="urn:microsoft.com/office/officeart/2005/8/layout/hierarchy1"/>
    <dgm:cxn modelId="{E611ED14-BEE4-4AD2-89C8-D7CF4D2DAADF}" srcId="{67232C57-D14C-49F7-B7B9-B86209ACADD1}" destId="{ECEB703A-2572-45E1-ABE4-82D8BED7B186}" srcOrd="0" destOrd="0" parTransId="{3C8850B7-215D-4190-883E-F968E0736684}" sibTransId="{A49F1384-35BB-48BA-A56A-88592A1AC61B}"/>
    <dgm:cxn modelId="{934580D6-D659-44A2-83A5-1F861A66F682}" type="presOf" srcId="{8616760E-EF83-4162-ABA8-1A07BE0DDA6D}" destId="{8B87D09E-E018-4B13-830E-C670E103E6F4}" srcOrd="0" destOrd="0" presId="urn:microsoft.com/office/officeart/2005/8/layout/hierarchy1"/>
    <dgm:cxn modelId="{2DB54FB8-4297-40AC-81A9-02212F6C2A16}" type="presOf" srcId="{9D4D1877-3C0D-469A-9F79-7FBBDEE83E2F}" destId="{271478B8-0271-440E-92AC-613AD3701BE2}" srcOrd="0" destOrd="0" presId="urn:microsoft.com/office/officeart/2005/8/layout/hierarchy1"/>
    <dgm:cxn modelId="{F593572C-B2E2-45D6-A2C3-493B76E7983A}" type="presOf" srcId="{25DD9574-CE5F-4777-8B14-40DBFFFEF66E}" destId="{A14F8267-39B0-4FD1-B6C2-325162B47243}" srcOrd="0" destOrd="0" presId="urn:microsoft.com/office/officeart/2005/8/layout/hierarchy1"/>
    <dgm:cxn modelId="{E8867FB3-9D2A-4E63-9A24-A30229B72CB9}" srcId="{FAAE4652-4BFC-49EF-9A93-41C3C4638262}" destId="{25DD9574-CE5F-4777-8B14-40DBFFFEF66E}" srcOrd="2" destOrd="0" parTransId="{F5A88C06-D798-42BC-9226-494326B5BE94}" sibTransId="{AEB0B79E-A894-4316-91C4-A9678E8A54E5}"/>
    <dgm:cxn modelId="{0562CF5A-19C0-4BE9-8D35-4271BB0DE01D}" type="presOf" srcId="{D2EB9BEE-C3C4-4F03-9492-C0CEAB1CB39B}" destId="{A39AE4A6-74E0-44CE-924F-39C67EB09BEE}" srcOrd="0" destOrd="0" presId="urn:microsoft.com/office/officeart/2005/8/layout/hierarchy1"/>
    <dgm:cxn modelId="{BCC30843-81E0-4607-95B2-95A4F7A8271A}" srcId="{A14CBAB9-8B25-4795-B643-D0BE7BE11605}" destId="{F88E35AA-DE43-496A-BEC1-36C12CA7BFDB}" srcOrd="0" destOrd="0" parTransId="{1A2C3DD4-7469-481F-BDAA-D8942722B47D}" sibTransId="{BBC25261-F58B-4256-AA0D-E63B8602C5DC}"/>
    <dgm:cxn modelId="{C91C02A9-2F05-4148-9C8A-6B4B2218768E}" type="presOf" srcId="{74EE778B-C334-4EEE-8CD4-895E7B7C2E77}" destId="{CF93209D-AD31-4617-8527-EBD392773FCB}" srcOrd="0" destOrd="0" presId="urn:microsoft.com/office/officeart/2005/8/layout/hierarchy1"/>
    <dgm:cxn modelId="{4EF64E9A-E9B3-4612-8339-0D1A65170863}" type="presOf" srcId="{3C8850B7-215D-4190-883E-F968E0736684}" destId="{BF432D9D-7200-4FAD-B22B-FAD68F89DE2E}" srcOrd="0" destOrd="0" presId="urn:microsoft.com/office/officeart/2005/8/layout/hierarchy1"/>
    <dgm:cxn modelId="{C0E67836-4566-4938-BA98-B6D1874DD49A}" srcId="{25DD9574-CE5F-4777-8B14-40DBFFFEF66E}" destId="{FF7D7771-44E9-439D-806A-96FCD2F38C97}" srcOrd="2" destOrd="0" parTransId="{52D1C55D-6CAD-4FAC-8FE1-F1F47D8A8079}" sibTransId="{0B56785E-B6C8-4FB3-A5AB-7ED6793135A1}"/>
    <dgm:cxn modelId="{B0716780-E011-41FF-A443-835618F05669}" srcId="{D0538142-A8CE-4C66-B9C7-1F6C56175ADB}" destId="{D2EB9BEE-C3C4-4F03-9492-C0CEAB1CB39B}" srcOrd="0" destOrd="0" parTransId="{F163DD82-967F-462C-B9BB-46BB1FB83CAD}" sibTransId="{F8C1B20A-04F9-46EF-A41D-CD615ACFCF79}"/>
    <dgm:cxn modelId="{C967B1A5-B1F3-4B72-B51D-055E05FD39CB}" srcId="{FAAE4652-4BFC-49EF-9A93-41C3C4638262}" destId="{67232C57-D14C-49F7-B7B9-B86209ACADD1}" srcOrd="3" destOrd="0" parTransId="{683F0EB2-856A-4AE7-9722-64D61F552983}" sibTransId="{637323B5-D1F4-469D-8196-B657C385DBC2}"/>
    <dgm:cxn modelId="{33DAFDB7-FA3B-4834-BDD3-7446334469BB}" type="presOf" srcId="{09737A6E-3399-437B-9BF7-5B19D813D9C7}" destId="{1DCEC721-2E62-4E7C-B811-4402D935B9C9}" srcOrd="0" destOrd="0" presId="urn:microsoft.com/office/officeart/2005/8/layout/hierarchy1"/>
    <dgm:cxn modelId="{59A58AC8-7DEF-4033-97D6-77CAA2402DBD}" type="presOf" srcId="{15ADBF2B-A342-4DCE-BCE2-68A1278557B3}" destId="{296CC2AE-8B4B-4427-BEDC-42EDA4AEDD6E}" srcOrd="0" destOrd="0" presId="urn:microsoft.com/office/officeart/2005/8/layout/hierarchy1"/>
    <dgm:cxn modelId="{2F3EBE88-DC1E-4129-8D8A-9F9BCDE544D9}" type="presOf" srcId="{F5A88C06-D798-42BC-9226-494326B5BE94}" destId="{49B9BEB8-5518-4F59-8564-0E58E7F05382}" srcOrd="0" destOrd="0" presId="urn:microsoft.com/office/officeart/2005/8/layout/hierarchy1"/>
    <dgm:cxn modelId="{03427129-4B1A-4BB4-9C20-AF3303725EC9}" srcId="{FAAE4652-4BFC-49EF-9A93-41C3C4638262}" destId="{8616760E-EF83-4162-ABA8-1A07BE0DDA6D}" srcOrd="0" destOrd="0" parTransId="{E2995634-02FD-4470-88A9-84F44DAB8F4E}" sibTransId="{E74CBB9A-542F-4F81-B424-68478C1FBE22}"/>
    <dgm:cxn modelId="{7028F95C-183A-46A3-BC6C-2AD0D516BDC9}" type="presOf" srcId="{A14CBAB9-8B25-4795-B643-D0BE7BE11605}" destId="{539E2E74-6414-4927-9FF9-2F003D4DD953}" srcOrd="0" destOrd="0" presId="urn:microsoft.com/office/officeart/2005/8/layout/hierarchy1"/>
    <dgm:cxn modelId="{970EA5C1-B1FA-423C-B655-9C1A9EBA9098}" srcId="{D0538142-A8CE-4C66-B9C7-1F6C56175ADB}" destId="{3B94396D-6950-47B3-BD3D-C6786A997D95}" srcOrd="1" destOrd="0" parTransId="{15ADBF2B-A342-4DCE-BCE2-68A1278557B3}" sibTransId="{444FB5C3-A2F3-4ED4-91CE-FE0A657BEC4E}"/>
    <dgm:cxn modelId="{2D6CC997-7EB6-4C79-BADF-2D3A13DC51C8}" srcId="{FAAE4652-4BFC-49EF-9A93-41C3C4638262}" destId="{A14CBAB9-8B25-4795-B643-D0BE7BE11605}" srcOrd="1" destOrd="0" parTransId="{3C6E4169-0AD1-43D3-9A32-8C1A6E654EDF}" sibTransId="{2ADEC889-0D88-4283-9A17-0D9899FA5887}"/>
    <dgm:cxn modelId="{B1F76E32-32E3-4443-A11A-A62D1D74D4E2}" type="presOf" srcId="{1A2C3DD4-7469-481F-BDAA-D8942722B47D}" destId="{AE0B55D2-482C-4A82-9ECD-2BD9CB6BA015}" srcOrd="0" destOrd="0" presId="urn:microsoft.com/office/officeart/2005/8/layout/hierarchy1"/>
    <dgm:cxn modelId="{93294400-921A-4400-9638-1888B63B3B45}" type="presOf" srcId="{76ED2820-7399-4AF3-B8CB-F2DD778AAA36}" destId="{D6423256-8C95-479D-A15E-87E35BF77484}" srcOrd="0" destOrd="0" presId="urn:microsoft.com/office/officeart/2005/8/layout/hierarchy1"/>
    <dgm:cxn modelId="{B64085A4-12CD-4982-B0C0-8F23566D4129}" srcId="{FAAE4652-4BFC-49EF-9A93-41C3C4638262}" destId="{D0538142-A8CE-4C66-B9C7-1F6C56175ADB}" srcOrd="4" destOrd="0" parTransId="{09737A6E-3399-437B-9BF7-5B19D813D9C7}" sibTransId="{9974C9CC-8275-4CA8-9C0C-44A8CDF6A2B4}"/>
    <dgm:cxn modelId="{AD465CC4-C6E0-4DC6-A7E2-9A860AEFDDB1}" type="presOf" srcId="{E2995634-02FD-4470-88A9-84F44DAB8F4E}" destId="{367DEA20-AF6A-4AAC-9DFC-47635C14470C}" srcOrd="0" destOrd="0" presId="urn:microsoft.com/office/officeart/2005/8/layout/hierarchy1"/>
    <dgm:cxn modelId="{586601E8-CF14-4DC0-BD1C-B541F33A0223}" srcId="{8616760E-EF83-4162-ABA8-1A07BE0DDA6D}" destId="{76ED2820-7399-4AF3-B8CB-F2DD778AAA36}" srcOrd="0" destOrd="0" parTransId="{9D4D1877-3C0D-469A-9F79-7FBBDEE83E2F}" sibTransId="{960E427D-F2D1-42DB-8F1E-9B14E436E21B}"/>
    <dgm:cxn modelId="{78C84E2E-A5AD-4FE9-AEB4-2D17F5815FE1}" srcId="{67232C57-D14C-49F7-B7B9-B86209ACADD1}" destId="{CDFBC47B-227E-4900-AEC6-719E617B38DF}" srcOrd="2" destOrd="0" parTransId="{E94B8295-46F2-4E44-82FA-D400A742CEB1}" sibTransId="{CEC7182F-BCF6-42DC-93B4-EB67E922CBA2}"/>
    <dgm:cxn modelId="{095F9105-7517-4564-BC15-E371FE00B758}" type="presOf" srcId="{FAAE4652-4BFC-49EF-9A93-41C3C4638262}" destId="{FBD39E3D-0954-49A0-9F11-C48576A3886B}" srcOrd="0" destOrd="0" presId="urn:microsoft.com/office/officeart/2005/8/layout/hierarchy1"/>
    <dgm:cxn modelId="{27059394-3FF8-45E0-883B-18F1E90362F9}" srcId="{289C5E3A-9746-44BD-929C-3F6C8CAC0E32}" destId="{62F93BDF-57EE-409A-AB2A-E6A80D37CB58}" srcOrd="2" destOrd="0" parTransId="{D891ACAB-2AC1-4C01-A6BD-FF277B92E159}" sibTransId="{A3E81370-A643-412E-895A-A068F5AF6E90}"/>
    <dgm:cxn modelId="{74F6AE06-0F97-477C-AC49-A3718CDDA7E7}" type="presOf" srcId="{CDFBC47B-227E-4900-AEC6-719E617B38DF}" destId="{F50E1C10-D29F-4797-A369-1F6A61C17D52}" srcOrd="0" destOrd="0" presId="urn:microsoft.com/office/officeart/2005/8/layout/hierarchy1"/>
    <dgm:cxn modelId="{7126BC27-78BB-48D0-93F9-24E7FE91C7CD}" type="presOf" srcId="{67232C57-D14C-49F7-B7B9-B86209ACADD1}" destId="{033DE67A-D92D-42E0-91A4-3B87F1B46FF7}" srcOrd="0" destOrd="0" presId="urn:microsoft.com/office/officeart/2005/8/layout/hierarchy1"/>
    <dgm:cxn modelId="{2F807B50-5092-40B0-AE45-CD62A8A23F26}" type="presOf" srcId="{F163DD82-967F-462C-B9BB-46BB1FB83CAD}" destId="{918CD819-7592-464F-A760-5B51A50393D8}" srcOrd="0" destOrd="0" presId="urn:microsoft.com/office/officeart/2005/8/layout/hierarchy1"/>
    <dgm:cxn modelId="{4507C871-1996-47A5-8979-C578E358E7E4}" type="presOf" srcId="{8A4D614E-A3B2-4B97-A075-35BDBD370762}" destId="{107D1007-4646-4499-A0BB-93787918BF18}" srcOrd="0" destOrd="0" presId="urn:microsoft.com/office/officeart/2005/8/layout/hierarchy1"/>
    <dgm:cxn modelId="{53C1078C-485F-48F4-A7C0-5DECC98CC8E2}" type="presOf" srcId="{289C5E3A-9746-44BD-929C-3F6C8CAC0E32}" destId="{0EF98262-1DA0-4B7B-A806-B55A618DDA29}" srcOrd="0" destOrd="0" presId="urn:microsoft.com/office/officeart/2005/8/layout/hierarchy1"/>
    <dgm:cxn modelId="{0213158B-B5FF-40C1-8705-F4D5A2374D59}" type="presOf" srcId="{ECEB703A-2572-45E1-ABE4-82D8BED7B186}" destId="{52A48915-4E2A-47E3-BDCF-BE371666C602}" srcOrd="0" destOrd="0" presId="urn:microsoft.com/office/officeart/2005/8/layout/hierarchy1"/>
    <dgm:cxn modelId="{A762889F-2ABB-4F52-AA08-24DF6624847E}" srcId="{289C5E3A-9746-44BD-929C-3F6C8CAC0E32}" destId="{8F94DDAD-2B1E-4172-A8F9-43DB9BC3962A}" srcOrd="1" destOrd="0" parTransId="{464538A2-AF49-4755-BBD6-2B0713288630}" sibTransId="{F8944705-6B26-4B5F-AD65-D4B0495DC132}"/>
    <dgm:cxn modelId="{DE55A654-CD31-4799-BD22-A658BE0885DB}" srcId="{67232C57-D14C-49F7-B7B9-B86209ACADD1}" destId="{89D000F0-C1C6-4016-84D8-384084659F35}" srcOrd="1" destOrd="0" parTransId="{8A4D614E-A3B2-4B97-A075-35BDBD370762}" sibTransId="{D93CAF1B-B013-4035-A3EE-95691D739755}"/>
    <dgm:cxn modelId="{4BB082A3-A6E7-4158-B1A4-21A54F61DD0B}" type="presOf" srcId="{3C6E4169-0AD1-43D3-9A32-8C1A6E654EDF}" destId="{9B8CA7E1-C879-4A05-8481-81A9E76FF546}" srcOrd="0" destOrd="0" presId="urn:microsoft.com/office/officeart/2005/8/layout/hierarchy1"/>
    <dgm:cxn modelId="{6D40D8B2-F369-4A21-9104-6DD6ADB1C85A}" type="presOf" srcId="{3B94396D-6950-47B3-BD3D-C6786A997D95}" destId="{DA4AE7DD-4F9C-43A4-A1AA-DC0DA0152CC5}" srcOrd="0" destOrd="0" presId="urn:microsoft.com/office/officeart/2005/8/layout/hierarchy1"/>
    <dgm:cxn modelId="{8978C861-E14D-41B8-A4CC-C62B7E835990}" type="presOf" srcId="{FF7D7771-44E9-439D-806A-96FCD2F38C97}" destId="{30939EE8-3320-45F0-B7F3-D1DFD5FD905F}" srcOrd="0" destOrd="0" presId="urn:microsoft.com/office/officeart/2005/8/layout/hierarchy1"/>
    <dgm:cxn modelId="{AD006E40-0C5A-432A-AC22-C00A8046ACA0}" srcId="{A14CBAB9-8B25-4795-B643-D0BE7BE11605}" destId="{E2750F0D-A4AF-49B8-A8D3-8ED77F048FF5}" srcOrd="1" destOrd="0" parTransId="{B6AC42CD-C7EC-41A5-8487-97C96DC57956}" sibTransId="{7FF7EBB0-F1E0-4E5F-9382-26156F4F0C04}"/>
    <dgm:cxn modelId="{A201C372-E853-4B43-9854-4223EC55CD77}" type="presOf" srcId="{62F93BDF-57EE-409A-AB2A-E6A80D37CB58}" destId="{06D54410-6229-45F9-BF31-4F4912D881A3}" srcOrd="0" destOrd="0" presId="urn:microsoft.com/office/officeart/2005/8/layout/hierarchy1"/>
    <dgm:cxn modelId="{A7F2A8BC-C27F-47BB-AF57-12C481377C7A}" type="presOf" srcId="{D0538142-A8CE-4C66-B9C7-1F6C56175ADB}" destId="{581FC4DB-7D4D-4219-9A1C-CE5A7C97FF65}" srcOrd="0" destOrd="0" presId="urn:microsoft.com/office/officeart/2005/8/layout/hierarchy1"/>
    <dgm:cxn modelId="{480A5E3B-692D-4A31-82F9-D2C58781E73B}" type="presOf" srcId="{062929AF-EB7C-4AC9-9373-033CDA265174}" destId="{E44E6923-9C12-4CD2-B279-7D53200D571B}" srcOrd="0" destOrd="0" presId="urn:microsoft.com/office/officeart/2005/8/layout/hierarchy1"/>
    <dgm:cxn modelId="{7821BAE2-CF95-4404-9B26-59F1EFC75937}" type="presOf" srcId="{B6AC42CD-C7EC-41A5-8487-97C96DC57956}" destId="{03CE7751-6BDE-4508-9202-5A94207E7B96}" srcOrd="0" destOrd="0" presId="urn:microsoft.com/office/officeart/2005/8/layout/hierarchy1"/>
    <dgm:cxn modelId="{B8A9199F-F3A6-4338-8302-1604783F2790}" type="presParOf" srcId="{0EF98262-1DA0-4B7B-A806-B55A618DDA29}" destId="{CE9017C5-33E3-471E-B2B9-BE7EC0AC06FA}" srcOrd="0" destOrd="0" presId="urn:microsoft.com/office/officeart/2005/8/layout/hierarchy1"/>
    <dgm:cxn modelId="{8F215D9F-CD7F-44C6-B1AD-B959FB8FBECB}" type="presParOf" srcId="{CE9017C5-33E3-471E-B2B9-BE7EC0AC06FA}" destId="{57C80F6D-4474-4FDE-9146-7E6539574631}" srcOrd="0" destOrd="0" presId="urn:microsoft.com/office/officeart/2005/8/layout/hierarchy1"/>
    <dgm:cxn modelId="{3AFE3322-CED8-4CF8-9E83-BF5536BDEF7D}" type="presParOf" srcId="{57C80F6D-4474-4FDE-9146-7E6539574631}" destId="{5C441CEA-355D-41D8-BFEF-2BEBAD3E4E36}" srcOrd="0" destOrd="0" presId="urn:microsoft.com/office/officeart/2005/8/layout/hierarchy1"/>
    <dgm:cxn modelId="{0D7F39C5-9FE5-4A55-88A0-243A6E3AC440}" type="presParOf" srcId="{57C80F6D-4474-4FDE-9146-7E6539574631}" destId="{FBD39E3D-0954-49A0-9F11-C48576A3886B}" srcOrd="1" destOrd="0" presId="urn:microsoft.com/office/officeart/2005/8/layout/hierarchy1"/>
    <dgm:cxn modelId="{35734BBD-EE1E-46FF-8344-EDE12031C94E}" type="presParOf" srcId="{CE9017C5-33E3-471E-B2B9-BE7EC0AC06FA}" destId="{1FFE35D7-C81D-4B37-83BB-E93802149B2A}" srcOrd="1" destOrd="0" presId="urn:microsoft.com/office/officeart/2005/8/layout/hierarchy1"/>
    <dgm:cxn modelId="{9FEF4E81-A67E-4DD9-ABAF-88CFB3B45C84}" type="presParOf" srcId="{1FFE35D7-C81D-4B37-83BB-E93802149B2A}" destId="{367DEA20-AF6A-4AAC-9DFC-47635C14470C}" srcOrd="0" destOrd="0" presId="urn:microsoft.com/office/officeart/2005/8/layout/hierarchy1"/>
    <dgm:cxn modelId="{CDA418D1-5F5F-412C-BE3A-43DA8023FA8C}" type="presParOf" srcId="{1FFE35D7-C81D-4B37-83BB-E93802149B2A}" destId="{E1B64E06-3D6F-482F-8F19-96910E173EBD}" srcOrd="1" destOrd="0" presId="urn:microsoft.com/office/officeart/2005/8/layout/hierarchy1"/>
    <dgm:cxn modelId="{CB272183-E25A-4031-AE3D-DD0F4F8D96EC}" type="presParOf" srcId="{E1B64E06-3D6F-482F-8F19-96910E173EBD}" destId="{99A734FE-D1EE-4485-B93F-1B98C920FC47}" srcOrd="0" destOrd="0" presId="urn:microsoft.com/office/officeart/2005/8/layout/hierarchy1"/>
    <dgm:cxn modelId="{390E4584-35BB-493D-BB27-EF5E1ACC2675}" type="presParOf" srcId="{99A734FE-D1EE-4485-B93F-1B98C920FC47}" destId="{F6EDEE21-1A8D-4869-9D30-8A0A990F58E7}" srcOrd="0" destOrd="0" presId="urn:microsoft.com/office/officeart/2005/8/layout/hierarchy1"/>
    <dgm:cxn modelId="{C3FF83CB-1D8B-4EF3-8C92-9226C81C1C43}" type="presParOf" srcId="{99A734FE-D1EE-4485-B93F-1B98C920FC47}" destId="{8B87D09E-E018-4B13-830E-C670E103E6F4}" srcOrd="1" destOrd="0" presId="urn:microsoft.com/office/officeart/2005/8/layout/hierarchy1"/>
    <dgm:cxn modelId="{503C308C-F4B6-42E8-8B16-3F0CC44DF137}" type="presParOf" srcId="{E1B64E06-3D6F-482F-8F19-96910E173EBD}" destId="{A739EF35-015F-4038-BD61-27E8A9E3B018}" srcOrd="1" destOrd="0" presId="urn:microsoft.com/office/officeart/2005/8/layout/hierarchy1"/>
    <dgm:cxn modelId="{77941C81-451C-402F-9910-BFF56C5E3338}" type="presParOf" srcId="{A739EF35-015F-4038-BD61-27E8A9E3B018}" destId="{271478B8-0271-440E-92AC-613AD3701BE2}" srcOrd="0" destOrd="0" presId="urn:microsoft.com/office/officeart/2005/8/layout/hierarchy1"/>
    <dgm:cxn modelId="{B9C276AE-7049-44A2-9BD6-5C3F0162F0C3}" type="presParOf" srcId="{A739EF35-015F-4038-BD61-27E8A9E3B018}" destId="{21F8BD9D-F163-4A37-872B-F5E2B23FC4DE}" srcOrd="1" destOrd="0" presId="urn:microsoft.com/office/officeart/2005/8/layout/hierarchy1"/>
    <dgm:cxn modelId="{9319CEB8-762A-4AB7-ADEA-B6CE4867C683}" type="presParOf" srcId="{21F8BD9D-F163-4A37-872B-F5E2B23FC4DE}" destId="{8A189B38-624C-49D8-BC96-42298FF137FF}" srcOrd="0" destOrd="0" presId="urn:microsoft.com/office/officeart/2005/8/layout/hierarchy1"/>
    <dgm:cxn modelId="{70EADC35-E3AE-4C65-8C67-CDA406E383E5}" type="presParOf" srcId="{8A189B38-624C-49D8-BC96-42298FF137FF}" destId="{4C84C4D1-0B55-47CA-AAA6-FAEE90545CC9}" srcOrd="0" destOrd="0" presId="urn:microsoft.com/office/officeart/2005/8/layout/hierarchy1"/>
    <dgm:cxn modelId="{67E207E7-DDD9-4C83-80BD-B7FF617E90C0}" type="presParOf" srcId="{8A189B38-624C-49D8-BC96-42298FF137FF}" destId="{D6423256-8C95-479D-A15E-87E35BF77484}" srcOrd="1" destOrd="0" presId="urn:microsoft.com/office/officeart/2005/8/layout/hierarchy1"/>
    <dgm:cxn modelId="{B2EA468D-7FD2-4A4A-9EF7-B4D2840D15BE}" type="presParOf" srcId="{21F8BD9D-F163-4A37-872B-F5E2B23FC4DE}" destId="{501C2F1E-9054-4F9C-9019-A6666CECEA32}" srcOrd="1" destOrd="0" presId="urn:microsoft.com/office/officeart/2005/8/layout/hierarchy1"/>
    <dgm:cxn modelId="{1589B626-36EB-42E1-BFEA-1434736F78BB}" type="presParOf" srcId="{1FFE35D7-C81D-4B37-83BB-E93802149B2A}" destId="{9B8CA7E1-C879-4A05-8481-81A9E76FF546}" srcOrd="2" destOrd="0" presId="urn:microsoft.com/office/officeart/2005/8/layout/hierarchy1"/>
    <dgm:cxn modelId="{C410849A-A084-42F0-866F-14DBF4A34FCD}" type="presParOf" srcId="{1FFE35D7-C81D-4B37-83BB-E93802149B2A}" destId="{819F9788-4382-4E55-9C1D-43C52E38270E}" srcOrd="3" destOrd="0" presId="urn:microsoft.com/office/officeart/2005/8/layout/hierarchy1"/>
    <dgm:cxn modelId="{50B2A299-543A-41EC-B892-67233D99ED6B}" type="presParOf" srcId="{819F9788-4382-4E55-9C1D-43C52E38270E}" destId="{039A570E-2848-4808-9BCF-50C2F70B501F}" srcOrd="0" destOrd="0" presId="urn:microsoft.com/office/officeart/2005/8/layout/hierarchy1"/>
    <dgm:cxn modelId="{373866BD-F5F0-4FE1-8FAE-DA5D6E4361BD}" type="presParOf" srcId="{039A570E-2848-4808-9BCF-50C2F70B501F}" destId="{9B0ED046-D604-4983-906A-004A649091E7}" srcOrd="0" destOrd="0" presId="urn:microsoft.com/office/officeart/2005/8/layout/hierarchy1"/>
    <dgm:cxn modelId="{8660FF5A-0F84-4400-81DF-27068E1742D2}" type="presParOf" srcId="{039A570E-2848-4808-9BCF-50C2F70B501F}" destId="{539E2E74-6414-4927-9FF9-2F003D4DD953}" srcOrd="1" destOrd="0" presId="urn:microsoft.com/office/officeart/2005/8/layout/hierarchy1"/>
    <dgm:cxn modelId="{E6F83955-382D-4E9E-88F8-6720E5E9DAFB}" type="presParOf" srcId="{819F9788-4382-4E55-9C1D-43C52E38270E}" destId="{DE505E09-E06A-4214-92A8-E90CE41FEB16}" srcOrd="1" destOrd="0" presId="urn:microsoft.com/office/officeart/2005/8/layout/hierarchy1"/>
    <dgm:cxn modelId="{62771BC9-B694-4BFE-A235-DB39B5EE3C44}" type="presParOf" srcId="{DE505E09-E06A-4214-92A8-E90CE41FEB16}" destId="{AE0B55D2-482C-4A82-9ECD-2BD9CB6BA015}" srcOrd="0" destOrd="0" presId="urn:microsoft.com/office/officeart/2005/8/layout/hierarchy1"/>
    <dgm:cxn modelId="{5BFACD24-EA6F-4D1B-ABDD-7B1125766BD5}" type="presParOf" srcId="{DE505E09-E06A-4214-92A8-E90CE41FEB16}" destId="{C996A59E-D3D2-43A2-856E-F7CD328F3F24}" srcOrd="1" destOrd="0" presId="urn:microsoft.com/office/officeart/2005/8/layout/hierarchy1"/>
    <dgm:cxn modelId="{716A8892-773E-4FFE-869E-6AC288D85FDD}" type="presParOf" srcId="{C996A59E-D3D2-43A2-856E-F7CD328F3F24}" destId="{65CDAF0F-626D-4F32-8121-9BE89FFC39E7}" srcOrd="0" destOrd="0" presId="urn:microsoft.com/office/officeart/2005/8/layout/hierarchy1"/>
    <dgm:cxn modelId="{06C65CF2-54AE-423C-89EB-F0C09533EAF2}" type="presParOf" srcId="{65CDAF0F-626D-4F32-8121-9BE89FFC39E7}" destId="{2B55ED51-9E26-4436-B6EC-078524C2AAD5}" srcOrd="0" destOrd="0" presId="urn:microsoft.com/office/officeart/2005/8/layout/hierarchy1"/>
    <dgm:cxn modelId="{0DFE0F0B-5D32-4822-B062-73499B8DA152}" type="presParOf" srcId="{65CDAF0F-626D-4F32-8121-9BE89FFC39E7}" destId="{48101A47-D62B-4D9D-A705-E73063311791}" srcOrd="1" destOrd="0" presId="urn:microsoft.com/office/officeart/2005/8/layout/hierarchy1"/>
    <dgm:cxn modelId="{24A2D3C3-0EE4-48CE-8AED-F679B5466622}" type="presParOf" srcId="{C996A59E-D3D2-43A2-856E-F7CD328F3F24}" destId="{17458C46-FFF5-46E3-8BBB-29CCEF6C97BD}" srcOrd="1" destOrd="0" presId="urn:microsoft.com/office/officeart/2005/8/layout/hierarchy1"/>
    <dgm:cxn modelId="{A7A0A8E0-A407-48DB-B194-C7DBBC0D6B1D}" type="presParOf" srcId="{DE505E09-E06A-4214-92A8-E90CE41FEB16}" destId="{03CE7751-6BDE-4508-9202-5A94207E7B96}" srcOrd="2" destOrd="0" presId="urn:microsoft.com/office/officeart/2005/8/layout/hierarchy1"/>
    <dgm:cxn modelId="{D776A714-0845-4947-B196-01A038B6E39A}" type="presParOf" srcId="{DE505E09-E06A-4214-92A8-E90CE41FEB16}" destId="{F54D025F-F04F-4037-8BF8-8A33A7BF4718}" srcOrd="3" destOrd="0" presId="urn:microsoft.com/office/officeart/2005/8/layout/hierarchy1"/>
    <dgm:cxn modelId="{370539B5-AA81-4044-A97A-6EB42A334D98}" type="presParOf" srcId="{F54D025F-F04F-4037-8BF8-8A33A7BF4718}" destId="{6A8FB518-0D74-439D-AC90-57440B066928}" srcOrd="0" destOrd="0" presId="urn:microsoft.com/office/officeart/2005/8/layout/hierarchy1"/>
    <dgm:cxn modelId="{FEE78BAB-8938-42F3-9832-B6A5D400790D}" type="presParOf" srcId="{6A8FB518-0D74-439D-AC90-57440B066928}" destId="{FADC1D41-551D-4E3E-8BE6-DD81AB28492E}" srcOrd="0" destOrd="0" presId="urn:microsoft.com/office/officeart/2005/8/layout/hierarchy1"/>
    <dgm:cxn modelId="{C852AABC-7476-4FD6-BD5C-D035F6F70581}" type="presParOf" srcId="{6A8FB518-0D74-439D-AC90-57440B066928}" destId="{B9E0B087-79E4-4CA2-9F8A-13C2090006CD}" srcOrd="1" destOrd="0" presId="urn:microsoft.com/office/officeart/2005/8/layout/hierarchy1"/>
    <dgm:cxn modelId="{1E55C474-9041-4F6C-9A02-919154FCA604}" type="presParOf" srcId="{F54D025F-F04F-4037-8BF8-8A33A7BF4718}" destId="{DE333D58-3B99-4264-9C97-005B2272120D}" srcOrd="1" destOrd="0" presId="urn:microsoft.com/office/officeart/2005/8/layout/hierarchy1"/>
    <dgm:cxn modelId="{A6925CA4-3030-4F02-8B61-5CAE023040BA}" type="presParOf" srcId="{1FFE35D7-C81D-4B37-83BB-E93802149B2A}" destId="{49B9BEB8-5518-4F59-8564-0E58E7F05382}" srcOrd="4" destOrd="0" presId="urn:microsoft.com/office/officeart/2005/8/layout/hierarchy1"/>
    <dgm:cxn modelId="{6672E1F6-AD32-49D5-A779-0BEF5D09CFE0}" type="presParOf" srcId="{1FFE35D7-C81D-4B37-83BB-E93802149B2A}" destId="{028351BA-C9D1-4041-887B-8C45632097D0}" srcOrd="5" destOrd="0" presId="urn:microsoft.com/office/officeart/2005/8/layout/hierarchy1"/>
    <dgm:cxn modelId="{32400D59-27CE-44FF-A2D4-AE72C8B8BC45}" type="presParOf" srcId="{028351BA-C9D1-4041-887B-8C45632097D0}" destId="{3C2DE435-69FB-4EA6-B6E9-FED44CCB6F18}" srcOrd="0" destOrd="0" presId="urn:microsoft.com/office/officeart/2005/8/layout/hierarchy1"/>
    <dgm:cxn modelId="{F5E35C7F-347E-4FF3-9406-23F7DA18ACDD}" type="presParOf" srcId="{3C2DE435-69FB-4EA6-B6E9-FED44CCB6F18}" destId="{43DB0E8D-CAA4-40BF-A08B-3A1343BD4281}" srcOrd="0" destOrd="0" presId="urn:microsoft.com/office/officeart/2005/8/layout/hierarchy1"/>
    <dgm:cxn modelId="{D361E8F7-D95C-4CAF-B9D4-15D98D1742D3}" type="presParOf" srcId="{3C2DE435-69FB-4EA6-B6E9-FED44CCB6F18}" destId="{A14F8267-39B0-4FD1-B6C2-325162B47243}" srcOrd="1" destOrd="0" presId="urn:microsoft.com/office/officeart/2005/8/layout/hierarchy1"/>
    <dgm:cxn modelId="{FBD09E95-5EB4-42BB-A8BD-FC693087C99D}" type="presParOf" srcId="{028351BA-C9D1-4041-887B-8C45632097D0}" destId="{16E1BF36-10D9-47E4-A608-8837EC1CDCB6}" srcOrd="1" destOrd="0" presId="urn:microsoft.com/office/officeart/2005/8/layout/hierarchy1"/>
    <dgm:cxn modelId="{5EFDED55-C1D5-4B97-BF7A-0C50F62CEC4A}" type="presParOf" srcId="{16E1BF36-10D9-47E4-A608-8837EC1CDCB6}" destId="{E44E6923-9C12-4CD2-B279-7D53200D571B}" srcOrd="0" destOrd="0" presId="urn:microsoft.com/office/officeart/2005/8/layout/hierarchy1"/>
    <dgm:cxn modelId="{603E4F96-28E6-451C-A9A8-917ABFF39A74}" type="presParOf" srcId="{16E1BF36-10D9-47E4-A608-8837EC1CDCB6}" destId="{0125826D-E78A-46FC-976C-40181B2BD3BE}" srcOrd="1" destOrd="0" presId="urn:microsoft.com/office/officeart/2005/8/layout/hierarchy1"/>
    <dgm:cxn modelId="{931B2164-83ED-4F86-8CCA-BA0E7E9BC96F}" type="presParOf" srcId="{0125826D-E78A-46FC-976C-40181B2BD3BE}" destId="{A3CBEEED-C2D0-4AC6-B256-5F21F234D0E7}" srcOrd="0" destOrd="0" presId="urn:microsoft.com/office/officeart/2005/8/layout/hierarchy1"/>
    <dgm:cxn modelId="{385525A2-80C3-41D0-8EB2-21FFCDB371DF}" type="presParOf" srcId="{A3CBEEED-C2D0-4AC6-B256-5F21F234D0E7}" destId="{6BB5AD33-CF76-4635-9DE1-FB4E278D22E3}" srcOrd="0" destOrd="0" presId="urn:microsoft.com/office/officeart/2005/8/layout/hierarchy1"/>
    <dgm:cxn modelId="{CFCC38CE-BFB5-4BF6-AA62-492CFA956B65}" type="presParOf" srcId="{A3CBEEED-C2D0-4AC6-B256-5F21F234D0E7}" destId="{4300964D-3986-4096-BC29-03C3C5B3607F}" srcOrd="1" destOrd="0" presId="urn:microsoft.com/office/officeart/2005/8/layout/hierarchy1"/>
    <dgm:cxn modelId="{8FE23399-B61A-44B2-B127-DAA48BE7381D}" type="presParOf" srcId="{0125826D-E78A-46FC-976C-40181B2BD3BE}" destId="{FDBAA769-127F-41F0-B16B-589CB91ABCE6}" srcOrd="1" destOrd="0" presId="urn:microsoft.com/office/officeart/2005/8/layout/hierarchy1"/>
    <dgm:cxn modelId="{58D80919-6A11-4898-8218-24B01A20BC03}" type="presParOf" srcId="{16E1BF36-10D9-47E4-A608-8837EC1CDCB6}" destId="{CF93209D-AD31-4617-8527-EBD392773FCB}" srcOrd="2" destOrd="0" presId="urn:microsoft.com/office/officeart/2005/8/layout/hierarchy1"/>
    <dgm:cxn modelId="{D3745AC6-D5EE-434E-BBE1-4CC401AF418F}" type="presParOf" srcId="{16E1BF36-10D9-47E4-A608-8837EC1CDCB6}" destId="{2BBE1A00-78C7-4FFF-A7B0-BB33DE32186E}" srcOrd="3" destOrd="0" presId="urn:microsoft.com/office/officeart/2005/8/layout/hierarchy1"/>
    <dgm:cxn modelId="{934F7259-37E8-4E8D-A49A-F3A7059C5BBE}" type="presParOf" srcId="{2BBE1A00-78C7-4FFF-A7B0-BB33DE32186E}" destId="{21ECB1C6-8DB5-489F-8C43-AB3668A8C283}" srcOrd="0" destOrd="0" presId="urn:microsoft.com/office/officeart/2005/8/layout/hierarchy1"/>
    <dgm:cxn modelId="{D4C32FA9-0535-45C2-BDAB-D2710B56094B}" type="presParOf" srcId="{21ECB1C6-8DB5-489F-8C43-AB3668A8C283}" destId="{9BC5F19F-89E3-4980-942F-248670F3241F}" srcOrd="0" destOrd="0" presId="urn:microsoft.com/office/officeart/2005/8/layout/hierarchy1"/>
    <dgm:cxn modelId="{A8A9A442-1E5D-4B0E-9615-0E151FDD2BBE}" type="presParOf" srcId="{21ECB1C6-8DB5-489F-8C43-AB3668A8C283}" destId="{D629E1F5-D4D8-4A40-A5B7-06F6DDEE46D2}" srcOrd="1" destOrd="0" presId="urn:microsoft.com/office/officeart/2005/8/layout/hierarchy1"/>
    <dgm:cxn modelId="{2CB08CBA-6897-4D43-B754-680F4E4EB298}" type="presParOf" srcId="{2BBE1A00-78C7-4FFF-A7B0-BB33DE32186E}" destId="{E3025E36-3A3B-456E-A349-481689D8555D}" srcOrd="1" destOrd="0" presId="urn:microsoft.com/office/officeart/2005/8/layout/hierarchy1"/>
    <dgm:cxn modelId="{225554BC-D52C-4DD1-8027-0897EA76026C}" type="presParOf" srcId="{16E1BF36-10D9-47E4-A608-8837EC1CDCB6}" destId="{4124B54A-D851-45A1-AF9A-45ACDC6B5EC9}" srcOrd="4" destOrd="0" presId="urn:microsoft.com/office/officeart/2005/8/layout/hierarchy1"/>
    <dgm:cxn modelId="{4DA69358-2C5D-4BF0-8F6E-BE5E92F38A5A}" type="presParOf" srcId="{16E1BF36-10D9-47E4-A608-8837EC1CDCB6}" destId="{3D6D11F7-5A07-4285-AAD6-9AB74EE6417E}" srcOrd="5" destOrd="0" presId="urn:microsoft.com/office/officeart/2005/8/layout/hierarchy1"/>
    <dgm:cxn modelId="{762FF5AA-A71F-4175-B53F-019107B4BA77}" type="presParOf" srcId="{3D6D11F7-5A07-4285-AAD6-9AB74EE6417E}" destId="{CB909755-10B0-4537-BA2F-0B3B55BF0B48}" srcOrd="0" destOrd="0" presId="urn:microsoft.com/office/officeart/2005/8/layout/hierarchy1"/>
    <dgm:cxn modelId="{E4437489-1A23-4506-B647-F713B05A741C}" type="presParOf" srcId="{CB909755-10B0-4537-BA2F-0B3B55BF0B48}" destId="{1C298FF7-9AE9-4C01-B308-342F05C53C0C}" srcOrd="0" destOrd="0" presId="urn:microsoft.com/office/officeart/2005/8/layout/hierarchy1"/>
    <dgm:cxn modelId="{04B85AEB-741D-4FC4-96FD-46DDC0FC3DB0}" type="presParOf" srcId="{CB909755-10B0-4537-BA2F-0B3B55BF0B48}" destId="{30939EE8-3320-45F0-B7F3-D1DFD5FD905F}" srcOrd="1" destOrd="0" presId="urn:microsoft.com/office/officeart/2005/8/layout/hierarchy1"/>
    <dgm:cxn modelId="{4D3B71BE-3A80-4205-B557-A3A26F7FB1F0}" type="presParOf" srcId="{3D6D11F7-5A07-4285-AAD6-9AB74EE6417E}" destId="{E3AC8C32-151A-4592-8690-7712CC1C490E}" srcOrd="1" destOrd="0" presId="urn:microsoft.com/office/officeart/2005/8/layout/hierarchy1"/>
    <dgm:cxn modelId="{A78762AD-E9D7-4B18-8B23-2B41B50CCCE9}" type="presParOf" srcId="{1FFE35D7-C81D-4B37-83BB-E93802149B2A}" destId="{C89ACAF7-DB85-4CFC-9FDB-496DFA7D37DF}" srcOrd="6" destOrd="0" presId="urn:microsoft.com/office/officeart/2005/8/layout/hierarchy1"/>
    <dgm:cxn modelId="{5623FF2F-FA1D-4CF1-BD56-1C646199DCFD}" type="presParOf" srcId="{1FFE35D7-C81D-4B37-83BB-E93802149B2A}" destId="{D500EDF0-8393-4652-9CE7-C48DF612CA1A}" srcOrd="7" destOrd="0" presId="urn:microsoft.com/office/officeart/2005/8/layout/hierarchy1"/>
    <dgm:cxn modelId="{8ABD417E-8063-4117-8C65-53ADA6FA9143}" type="presParOf" srcId="{D500EDF0-8393-4652-9CE7-C48DF612CA1A}" destId="{D173C566-94C4-4C67-B3C5-C488B3983EA7}" srcOrd="0" destOrd="0" presId="urn:microsoft.com/office/officeart/2005/8/layout/hierarchy1"/>
    <dgm:cxn modelId="{AF89B9E7-EB73-40DD-A103-11087C222C7A}" type="presParOf" srcId="{D173C566-94C4-4C67-B3C5-C488B3983EA7}" destId="{4425BBBA-E664-40A6-9A9F-0EC93CE65F65}" srcOrd="0" destOrd="0" presId="urn:microsoft.com/office/officeart/2005/8/layout/hierarchy1"/>
    <dgm:cxn modelId="{5C76407A-CEA8-46E9-AE06-C7AE2BD757BC}" type="presParOf" srcId="{D173C566-94C4-4C67-B3C5-C488B3983EA7}" destId="{033DE67A-D92D-42E0-91A4-3B87F1B46FF7}" srcOrd="1" destOrd="0" presId="urn:microsoft.com/office/officeart/2005/8/layout/hierarchy1"/>
    <dgm:cxn modelId="{4692B68D-C43D-4FDA-8BA1-9B777CB64A0F}" type="presParOf" srcId="{D500EDF0-8393-4652-9CE7-C48DF612CA1A}" destId="{1071B2CB-931C-40AE-9FF2-174CE9A73DE8}" srcOrd="1" destOrd="0" presId="urn:microsoft.com/office/officeart/2005/8/layout/hierarchy1"/>
    <dgm:cxn modelId="{38538245-9C38-4222-B957-0AC7A4BD1511}" type="presParOf" srcId="{1071B2CB-931C-40AE-9FF2-174CE9A73DE8}" destId="{BF432D9D-7200-4FAD-B22B-FAD68F89DE2E}" srcOrd="0" destOrd="0" presId="urn:microsoft.com/office/officeart/2005/8/layout/hierarchy1"/>
    <dgm:cxn modelId="{44882C30-5846-42D6-8C25-B86D2FBCBE36}" type="presParOf" srcId="{1071B2CB-931C-40AE-9FF2-174CE9A73DE8}" destId="{54874FBF-5917-47DF-ABED-71C39A78B2F0}" srcOrd="1" destOrd="0" presId="urn:microsoft.com/office/officeart/2005/8/layout/hierarchy1"/>
    <dgm:cxn modelId="{5B1F64DF-C70F-4983-A22C-189EB02DB982}" type="presParOf" srcId="{54874FBF-5917-47DF-ABED-71C39A78B2F0}" destId="{F1D909EF-35C3-4445-8487-DBF02EF4B3EF}" srcOrd="0" destOrd="0" presId="urn:microsoft.com/office/officeart/2005/8/layout/hierarchy1"/>
    <dgm:cxn modelId="{EB66E279-DD14-46C8-A6D1-8692AF44CDBB}" type="presParOf" srcId="{F1D909EF-35C3-4445-8487-DBF02EF4B3EF}" destId="{967C9B47-E26C-4712-9CB8-2E4159FBCAA9}" srcOrd="0" destOrd="0" presId="urn:microsoft.com/office/officeart/2005/8/layout/hierarchy1"/>
    <dgm:cxn modelId="{D5C7DD42-CC2F-4DCF-9935-209EB1017AEC}" type="presParOf" srcId="{F1D909EF-35C3-4445-8487-DBF02EF4B3EF}" destId="{52A48915-4E2A-47E3-BDCF-BE371666C602}" srcOrd="1" destOrd="0" presId="urn:microsoft.com/office/officeart/2005/8/layout/hierarchy1"/>
    <dgm:cxn modelId="{E1669A6D-211C-43FA-9488-FEA32C58ABA7}" type="presParOf" srcId="{54874FBF-5917-47DF-ABED-71C39A78B2F0}" destId="{DEF55CA2-D5F1-4735-8EDB-2A8C39793C2B}" srcOrd="1" destOrd="0" presId="urn:microsoft.com/office/officeart/2005/8/layout/hierarchy1"/>
    <dgm:cxn modelId="{EFDF1538-5304-4033-8C0D-E516D50720B1}" type="presParOf" srcId="{1071B2CB-931C-40AE-9FF2-174CE9A73DE8}" destId="{107D1007-4646-4499-A0BB-93787918BF18}" srcOrd="2" destOrd="0" presId="urn:microsoft.com/office/officeart/2005/8/layout/hierarchy1"/>
    <dgm:cxn modelId="{5A42800E-8021-49C2-97B7-6AF68D15C156}" type="presParOf" srcId="{1071B2CB-931C-40AE-9FF2-174CE9A73DE8}" destId="{3651BF83-D536-4FD5-BB13-D2845D5E789E}" srcOrd="3" destOrd="0" presId="urn:microsoft.com/office/officeart/2005/8/layout/hierarchy1"/>
    <dgm:cxn modelId="{40347C38-3A22-4059-AEA7-E8C842AEB2D2}" type="presParOf" srcId="{3651BF83-D536-4FD5-BB13-D2845D5E789E}" destId="{C7146CEF-4B33-4F07-8188-9495AD4EC4AD}" srcOrd="0" destOrd="0" presId="urn:microsoft.com/office/officeart/2005/8/layout/hierarchy1"/>
    <dgm:cxn modelId="{13F13A43-3079-48FA-9302-FDB9DE30E40B}" type="presParOf" srcId="{C7146CEF-4B33-4F07-8188-9495AD4EC4AD}" destId="{75B853F0-34E1-49B8-ADB7-29F6619563CD}" srcOrd="0" destOrd="0" presId="urn:microsoft.com/office/officeart/2005/8/layout/hierarchy1"/>
    <dgm:cxn modelId="{263C5D8D-ED78-437A-A84D-D85F53B2E8C3}" type="presParOf" srcId="{C7146CEF-4B33-4F07-8188-9495AD4EC4AD}" destId="{D2EC32B4-B489-4A49-9C96-43189D5CB9B2}" srcOrd="1" destOrd="0" presId="urn:microsoft.com/office/officeart/2005/8/layout/hierarchy1"/>
    <dgm:cxn modelId="{C3428C2C-B75D-424F-B3D8-AC81B60A904D}" type="presParOf" srcId="{3651BF83-D536-4FD5-BB13-D2845D5E789E}" destId="{16223333-ED30-4DE6-823E-14D8BE1603E5}" srcOrd="1" destOrd="0" presId="urn:microsoft.com/office/officeart/2005/8/layout/hierarchy1"/>
    <dgm:cxn modelId="{E8A07612-2913-4018-A321-6667E0B9520B}" type="presParOf" srcId="{1071B2CB-931C-40AE-9FF2-174CE9A73DE8}" destId="{8F3C59FF-EAC1-4B53-8DFC-6119A4FED3A0}" srcOrd="4" destOrd="0" presId="urn:microsoft.com/office/officeart/2005/8/layout/hierarchy1"/>
    <dgm:cxn modelId="{EC8384CC-505C-4027-9CC7-DA5D7AF588E7}" type="presParOf" srcId="{1071B2CB-931C-40AE-9FF2-174CE9A73DE8}" destId="{9D4E9971-89E6-49C3-9AED-7CDC3F69A321}" srcOrd="5" destOrd="0" presId="urn:microsoft.com/office/officeart/2005/8/layout/hierarchy1"/>
    <dgm:cxn modelId="{05A94D21-FD4B-4487-9F6A-B6E4E9C82BF8}" type="presParOf" srcId="{9D4E9971-89E6-49C3-9AED-7CDC3F69A321}" destId="{2F670466-8487-4DF5-AC65-4F50C0D0A25B}" srcOrd="0" destOrd="0" presId="urn:microsoft.com/office/officeart/2005/8/layout/hierarchy1"/>
    <dgm:cxn modelId="{C0953228-4D42-49CB-9996-5B1D8E3AFD48}" type="presParOf" srcId="{2F670466-8487-4DF5-AC65-4F50C0D0A25B}" destId="{F1248FFE-5936-40F9-85DA-C9AFC3F3F25B}" srcOrd="0" destOrd="0" presId="urn:microsoft.com/office/officeart/2005/8/layout/hierarchy1"/>
    <dgm:cxn modelId="{70EDBC7D-8B21-475C-8FEA-0801EDD15CFA}" type="presParOf" srcId="{2F670466-8487-4DF5-AC65-4F50C0D0A25B}" destId="{F50E1C10-D29F-4797-A369-1F6A61C17D52}" srcOrd="1" destOrd="0" presId="urn:microsoft.com/office/officeart/2005/8/layout/hierarchy1"/>
    <dgm:cxn modelId="{700A91F7-D8BB-4273-B835-D18825E7282B}" type="presParOf" srcId="{9D4E9971-89E6-49C3-9AED-7CDC3F69A321}" destId="{2F27DD77-515F-4645-B256-57D0904714CD}" srcOrd="1" destOrd="0" presId="urn:microsoft.com/office/officeart/2005/8/layout/hierarchy1"/>
    <dgm:cxn modelId="{635B06E2-82BF-4BB6-A09C-6FD06FD6E609}" type="presParOf" srcId="{1FFE35D7-C81D-4B37-83BB-E93802149B2A}" destId="{1DCEC721-2E62-4E7C-B811-4402D935B9C9}" srcOrd="8" destOrd="0" presId="urn:microsoft.com/office/officeart/2005/8/layout/hierarchy1"/>
    <dgm:cxn modelId="{15273B29-0422-42DA-BD19-D2B46BF1491B}" type="presParOf" srcId="{1FFE35D7-C81D-4B37-83BB-E93802149B2A}" destId="{67D7EADF-5899-4B05-A2B9-7615F3899A7B}" srcOrd="9" destOrd="0" presId="urn:microsoft.com/office/officeart/2005/8/layout/hierarchy1"/>
    <dgm:cxn modelId="{93C04CD4-DC1E-4A1D-8449-F2B5247BBE6F}" type="presParOf" srcId="{67D7EADF-5899-4B05-A2B9-7615F3899A7B}" destId="{B29C49BF-6D50-4B02-B05A-FEAF5B00CD59}" srcOrd="0" destOrd="0" presId="urn:microsoft.com/office/officeart/2005/8/layout/hierarchy1"/>
    <dgm:cxn modelId="{6334E308-93DF-4F0D-AEDF-0D3333BBF04B}" type="presParOf" srcId="{B29C49BF-6D50-4B02-B05A-FEAF5B00CD59}" destId="{9657E4D7-CFC0-442F-A121-0BE675438F8B}" srcOrd="0" destOrd="0" presId="urn:microsoft.com/office/officeart/2005/8/layout/hierarchy1"/>
    <dgm:cxn modelId="{F2AC2DAB-68A4-4A1A-AC0C-6668C0E4E2CC}" type="presParOf" srcId="{B29C49BF-6D50-4B02-B05A-FEAF5B00CD59}" destId="{581FC4DB-7D4D-4219-9A1C-CE5A7C97FF65}" srcOrd="1" destOrd="0" presId="urn:microsoft.com/office/officeart/2005/8/layout/hierarchy1"/>
    <dgm:cxn modelId="{220C1B61-2C88-41F0-86BE-554E18AC3C15}" type="presParOf" srcId="{67D7EADF-5899-4B05-A2B9-7615F3899A7B}" destId="{2E3234F4-6ECB-42B6-A256-2B67760393D2}" srcOrd="1" destOrd="0" presId="urn:microsoft.com/office/officeart/2005/8/layout/hierarchy1"/>
    <dgm:cxn modelId="{A0CF9065-BE56-4D5D-BD95-203DF52ABF60}" type="presParOf" srcId="{2E3234F4-6ECB-42B6-A256-2B67760393D2}" destId="{918CD819-7592-464F-A760-5B51A50393D8}" srcOrd="0" destOrd="0" presId="urn:microsoft.com/office/officeart/2005/8/layout/hierarchy1"/>
    <dgm:cxn modelId="{C028B61F-C8AE-4216-9766-509B4F0A9800}" type="presParOf" srcId="{2E3234F4-6ECB-42B6-A256-2B67760393D2}" destId="{CA7EB2C4-ED0E-491D-8961-6C9B7A73A0E3}" srcOrd="1" destOrd="0" presId="urn:microsoft.com/office/officeart/2005/8/layout/hierarchy1"/>
    <dgm:cxn modelId="{2577FE4B-B19F-40E2-B076-77973DD007EE}" type="presParOf" srcId="{CA7EB2C4-ED0E-491D-8961-6C9B7A73A0E3}" destId="{4F825A52-1B72-4EA7-AE66-9F035AAFB5B8}" srcOrd="0" destOrd="0" presId="urn:microsoft.com/office/officeart/2005/8/layout/hierarchy1"/>
    <dgm:cxn modelId="{1BA16CF9-C863-4AA2-8A87-26C05C1DE349}" type="presParOf" srcId="{4F825A52-1B72-4EA7-AE66-9F035AAFB5B8}" destId="{7FF92C14-8316-47DC-B3FD-61DA793C9DA3}" srcOrd="0" destOrd="0" presId="urn:microsoft.com/office/officeart/2005/8/layout/hierarchy1"/>
    <dgm:cxn modelId="{C41F5659-9400-4991-A540-DDD8402242B3}" type="presParOf" srcId="{4F825A52-1B72-4EA7-AE66-9F035AAFB5B8}" destId="{A39AE4A6-74E0-44CE-924F-39C67EB09BEE}" srcOrd="1" destOrd="0" presId="urn:microsoft.com/office/officeart/2005/8/layout/hierarchy1"/>
    <dgm:cxn modelId="{04FBF011-347E-4D0A-B860-AD32B01522E5}" type="presParOf" srcId="{CA7EB2C4-ED0E-491D-8961-6C9B7A73A0E3}" destId="{EC76C004-0621-484C-A91B-EAEDF785F7E7}" srcOrd="1" destOrd="0" presId="urn:microsoft.com/office/officeart/2005/8/layout/hierarchy1"/>
    <dgm:cxn modelId="{FC99BFA8-78BE-47C0-B0DF-39A9D901ED81}" type="presParOf" srcId="{2E3234F4-6ECB-42B6-A256-2B67760393D2}" destId="{296CC2AE-8B4B-4427-BEDC-42EDA4AEDD6E}" srcOrd="2" destOrd="0" presId="urn:microsoft.com/office/officeart/2005/8/layout/hierarchy1"/>
    <dgm:cxn modelId="{6E3AAEA9-20A9-4C57-B9C6-D853A5AABF03}" type="presParOf" srcId="{2E3234F4-6ECB-42B6-A256-2B67760393D2}" destId="{11AC25AE-8D6F-495C-94EF-017E7AFB8825}" srcOrd="3" destOrd="0" presId="urn:microsoft.com/office/officeart/2005/8/layout/hierarchy1"/>
    <dgm:cxn modelId="{25EC8C77-201A-4367-836D-5E573F6D3C04}" type="presParOf" srcId="{11AC25AE-8D6F-495C-94EF-017E7AFB8825}" destId="{787B4231-8BE8-4228-8853-1BB724C86AEC}" srcOrd="0" destOrd="0" presId="urn:microsoft.com/office/officeart/2005/8/layout/hierarchy1"/>
    <dgm:cxn modelId="{697ED09B-8D4B-4E04-8A49-056B8206C95D}" type="presParOf" srcId="{787B4231-8BE8-4228-8853-1BB724C86AEC}" destId="{0A7CA868-8A9D-49A1-BBE6-042FD5C2063D}" srcOrd="0" destOrd="0" presId="urn:microsoft.com/office/officeart/2005/8/layout/hierarchy1"/>
    <dgm:cxn modelId="{1F3DDB1C-78ED-4635-9CB9-D7C509BCE2FA}" type="presParOf" srcId="{787B4231-8BE8-4228-8853-1BB724C86AEC}" destId="{DA4AE7DD-4F9C-43A4-A1AA-DC0DA0152CC5}" srcOrd="1" destOrd="0" presId="urn:microsoft.com/office/officeart/2005/8/layout/hierarchy1"/>
    <dgm:cxn modelId="{C5F509FE-8801-4C18-98F0-0640E51CDE65}" type="presParOf" srcId="{11AC25AE-8D6F-495C-94EF-017E7AFB8825}" destId="{FDA22294-A909-4662-B2FE-70586C65CEF7}" srcOrd="1" destOrd="0" presId="urn:microsoft.com/office/officeart/2005/8/layout/hierarchy1"/>
    <dgm:cxn modelId="{761820A9-0AF5-4CB6-BC78-BB4F96FF8060}" type="presParOf" srcId="{0EF98262-1DA0-4B7B-A806-B55A618DDA29}" destId="{B3B2576A-095A-4D9F-B319-8873DF4CB1C2}" srcOrd="1" destOrd="0" presId="urn:microsoft.com/office/officeart/2005/8/layout/hierarchy1"/>
    <dgm:cxn modelId="{49325218-5E30-4F60-A763-BAFBC1C1000C}" type="presParOf" srcId="{B3B2576A-095A-4D9F-B319-8873DF4CB1C2}" destId="{E24F7A79-A292-4443-AB74-C335588556CD}" srcOrd="0" destOrd="0" presId="urn:microsoft.com/office/officeart/2005/8/layout/hierarchy1"/>
    <dgm:cxn modelId="{F195707B-92B3-4146-AA8A-3B1B0AED9E93}" type="presParOf" srcId="{E24F7A79-A292-4443-AB74-C335588556CD}" destId="{400B61CB-DFA2-4A94-BB81-FF422679B85C}" srcOrd="0" destOrd="0" presId="urn:microsoft.com/office/officeart/2005/8/layout/hierarchy1"/>
    <dgm:cxn modelId="{BD0C18BF-B2FD-46A2-948D-F9CC69FFF2F6}" type="presParOf" srcId="{E24F7A79-A292-4443-AB74-C335588556CD}" destId="{BB2CC839-BC5F-4EFB-B223-59B6EF4F1DCA}" srcOrd="1" destOrd="0" presId="urn:microsoft.com/office/officeart/2005/8/layout/hierarchy1"/>
    <dgm:cxn modelId="{023AD5F0-21F8-45F9-9164-E245EA4FF4B5}" type="presParOf" srcId="{B3B2576A-095A-4D9F-B319-8873DF4CB1C2}" destId="{CBC4D6C6-6FA8-4A80-B152-078BDB1A3D8C}" srcOrd="1" destOrd="0" presId="urn:microsoft.com/office/officeart/2005/8/layout/hierarchy1"/>
    <dgm:cxn modelId="{6761347A-4A10-4CE9-94DE-6BF2F92A50BF}" type="presParOf" srcId="{0EF98262-1DA0-4B7B-A806-B55A618DDA29}" destId="{0ABC6BFE-7078-4242-A0B4-B90048D8D93D}" srcOrd="2" destOrd="0" presId="urn:microsoft.com/office/officeart/2005/8/layout/hierarchy1"/>
    <dgm:cxn modelId="{8ED525F8-C90C-4236-B641-D991D66D54A3}" type="presParOf" srcId="{0ABC6BFE-7078-4242-A0B4-B90048D8D93D}" destId="{665FA963-1D76-45DD-96D6-5608CBC4C14C}" srcOrd="0" destOrd="0" presId="urn:microsoft.com/office/officeart/2005/8/layout/hierarchy1"/>
    <dgm:cxn modelId="{E9726E88-0E39-41FE-8D00-EACF64957A49}" type="presParOf" srcId="{665FA963-1D76-45DD-96D6-5608CBC4C14C}" destId="{549DAC91-9421-481F-AFB8-27348415EB5D}" srcOrd="0" destOrd="0" presId="urn:microsoft.com/office/officeart/2005/8/layout/hierarchy1"/>
    <dgm:cxn modelId="{E71CC979-C53E-4CEC-B3F3-92CFA2947676}" type="presParOf" srcId="{665FA963-1D76-45DD-96D6-5608CBC4C14C}" destId="{06D54410-6229-45F9-BF31-4F4912D881A3}" srcOrd="1" destOrd="0" presId="urn:microsoft.com/office/officeart/2005/8/layout/hierarchy1"/>
    <dgm:cxn modelId="{C5A792C2-9E8C-417C-828E-FA8C2BF06FB7}" type="presParOf" srcId="{0ABC6BFE-7078-4242-A0B4-B90048D8D93D}" destId="{95629762-A05C-4F8B-A760-8CD360D27E4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CC2AE-8B4B-4427-BEDC-42EDA4AEDD6E}">
      <dsp:nvSpPr>
        <dsp:cNvPr id="0" name=""/>
        <dsp:cNvSpPr/>
      </dsp:nvSpPr>
      <dsp:spPr>
        <a:xfrm>
          <a:off x="11084411" y="4861700"/>
          <a:ext cx="550068" cy="725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164"/>
              </a:lnTo>
              <a:lnTo>
                <a:pt x="550068" y="642164"/>
              </a:lnTo>
              <a:lnTo>
                <a:pt x="550068" y="72555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CD819-7592-464F-A760-5B51A50393D8}">
      <dsp:nvSpPr>
        <dsp:cNvPr id="0" name=""/>
        <dsp:cNvSpPr/>
      </dsp:nvSpPr>
      <dsp:spPr>
        <a:xfrm>
          <a:off x="10534342" y="4861700"/>
          <a:ext cx="550068" cy="725550"/>
        </a:xfrm>
        <a:custGeom>
          <a:avLst/>
          <a:gdLst/>
          <a:ahLst/>
          <a:cxnLst/>
          <a:rect l="0" t="0" r="0" b="0"/>
          <a:pathLst>
            <a:path>
              <a:moveTo>
                <a:pt x="550068" y="0"/>
              </a:moveTo>
              <a:lnTo>
                <a:pt x="550068" y="642164"/>
              </a:lnTo>
              <a:lnTo>
                <a:pt x="0" y="642164"/>
              </a:lnTo>
              <a:lnTo>
                <a:pt x="0" y="72555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EC721-2E62-4E7C-B811-4402D935B9C9}">
      <dsp:nvSpPr>
        <dsp:cNvPr id="0" name=""/>
        <dsp:cNvSpPr/>
      </dsp:nvSpPr>
      <dsp:spPr>
        <a:xfrm>
          <a:off x="4429080" y="3862053"/>
          <a:ext cx="6655331" cy="368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435"/>
              </a:lnTo>
              <a:lnTo>
                <a:pt x="6655331" y="285435"/>
              </a:lnTo>
              <a:lnTo>
                <a:pt x="6655331" y="36882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C59FF-EAC1-4B53-8DFC-6119A4FED3A0}">
      <dsp:nvSpPr>
        <dsp:cNvPr id="0" name=""/>
        <dsp:cNvSpPr/>
      </dsp:nvSpPr>
      <dsp:spPr>
        <a:xfrm>
          <a:off x="8334067" y="4861700"/>
          <a:ext cx="1100137" cy="725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164"/>
              </a:lnTo>
              <a:lnTo>
                <a:pt x="1100137" y="642164"/>
              </a:lnTo>
              <a:lnTo>
                <a:pt x="1100137" y="72555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D1007-4646-4499-A0BB-93787918BF18}">
      <dsp:nvSpPr>
        <dsp:cNvPr id="0" name=""/>
        <dsp:cNvSpPr/>
      </dsp:nvSpPr>
      <dsp:spPr>
        <a:xfrm>
          <a:off x="8288347" y="4861700"/>
          <a:ext cx="91440" cy="725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555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32D9D-7200-4FAD-B22B-FAD68F89DE2E}">
      <dsp:nvSpPr>
        <dsp:cNvPr id="0" name=""/>
        <dsp:cNvSpPr/>
      </dsp:nvSpPr>
      <dsp:spPr>
        <a:xfrm>
          <a:off x="7233930" y="4861700"/>
          <a:ext cx="1100137" cy="725550"/>
        </a:xfrm>
        <a:custGeom>
          <a:avLst/>
          <a:gdLst/>
          <a:ahLst/>
          <a:cxnLst/>
          <a:rect l="0" t="0" r="0" b="0"/>
          <a:pathLst>
            <a:path>
              <a:moveTo>
                <a:pt x="1100137" y="0"/>
              </a:moveTo>
              <a:lnTo>
                <a:pt x="1100137" y="642164"/>
              </a:lnTo>
              <a:lnTo>
                <a:pt x="0" y="642164"/>
              </a:lnTo>
              <a:lnTo>
                <a:pt x="0" y="72555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9ACAF7-DB85-4CFC-9FDB-496DFA7D37DF}">
      <dsp:nvSpPr>
        <dsp:cNvPr id="0" name=""/>
        <dsp:cNvSpPr/>
      </dsp:nvSpPr>
      <dsp:spPr>
        <a:xfrm>
          <a:off x="4429080" y="3862053"/>
          <a:ext cx="3904987" cy="368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435"/>
              </a:lnTo>
              <a:lnTo>
                <a:pt x="3904987" y="285435"/>
              </a:lnTo>
              <a:lnTo>
                <a:pt x="3904987" y="36882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4B54A-D851-45A1-AF9A-45ACDC6B5EC9}">
      <dsp:nvSpPr>
        <dsp:cNvPr id="0" name=""/>
        <dsp:cNvSpPr/>
      </dsp:nvSpPr>
      <dsp:spPr>
        <a:xfrm>
          <a:off x="5033655" y="4861700"/>
          <a:ext cx="1100137" cy="681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656"/>
              </a:lnTo>
              <a:lnTo>
                <a:pt x="1100137" y="597656"/>
              </a:lnTo>
              <a:lnTo>
                <a:pt x="1100137" y="681041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3209D-AD31-4617-8527-EBD392773FCB}">
      <dsp:nvSpPr>
        <dsp:cNvPr id="0" name=""/>
        <dsp:cNvSpPr/>
      </dsp:nvSpPr>
      <dsp:spPr>
        <a:xfrm>
          <a:off x="4987935" y="4861700"/>
          <a:ext cx="91440" cy="681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1041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E6923-9C12-4CD2-B279-7D53200D571B}">
      <dsp:nvSpPr>
        <dsp:cNvPr id="0" name=""/>
        <dsp:cNvSpPr/>
      </dsp:nvSpPr>
      <dsp:spPr>
        <a:xfrm>
          <a:off x="3933517" y="4861700"/>
          <a:ext cx="1100137" cy="681041"/>
        </a:xfrm>
        <a:custGeom>
          <a:avLst/>
          <a:gdLst/>
          <a:ahLst/>
          <a:cxnLst/>
          <a:rect l="0" t="0" r="0" b="0"/>
          <a:pathLst>
            <a:path>
              <a:moveTo>
                <a:pt x="1100137" y="0"/>
              </a:moveTo>
              <a:lnTo>
                <a:pt x="1100137" y="597656"/>
              </a:lnTo>
              <a:lnTo>
                <a:pt x="0" y="597656"/>
              </a:lnTo>
              <a:lnTo>
                <a:pt x="0" y="681041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9BEB8-5518-4F59-8564-0E58E7F05382}">
      <dsp:nvSpPr>
        <dsp:cNvPr id="0" name=""/>
        <dsp:cNvSpPr/>
      </dsp:nvSpPr>
      <dsp:spPr>
        <a:xfrm>
          <a:off x="4429080" y="3862053"/>
          <a:ext cx="604574" cy="368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435"/>
              </a:lnTo>
              <a:lnTo>
                <a:pt x="604574" y="285435"/>
              </a:lnTo>
              <a:lnTo>
                <a:pt x="604574" y="36882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CE7751-6BDE-4508-9202-5A94207E7B96}">
      <dsp:nvSpPr>
        <dsp:cNvPr id="0" name=""/>
        <dsp:cNvSpPr/>
      </dsp:nvSpPr>
      <dsp:spPr>
        <a:xfrm>
          <a:off x="2283311" y="4861700"/>
          <a:ext cx="550068" cy="645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96"/>
              </a:lnTo>
              <a:lnTo>
                <a:pt x="550068" y="562196"/>
              </a:lnTo>
              <a:lnTo>
                <a:pt x="550068" y="645581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B55D2-482C-4A82-9ECD-2BD9CB6BA015}">
      <dsp:nvSpPr>
        <dsp:cNvPr id="0" name=""/>
        <dsp:cNvSpPr/>
      </dsp:nvSpPr>
      <dsp:spPr>
        <a:xfrm>
          <a:off x="1733242" y="4861700"/>
          <a:ext cx="550068" cy="645478"/>
        </a:xfrm>
        <a:custGeom>
          <a:avLst/>
          <a:gdLst/>
          <a:ahLst/>
          <a:cxnLst/>
          <a:rect l="0" t="0" r="0" b="0"/>
          <a:pathLst>
            <a:path>
              <a:moveTo>
                <a:pt x="550068" y="0"/>
              </a:moveTo>
              <a:lnTo>
                <a:pt x="550068" y="562093"/>
              </a:lnTo>
              <a:lnTo>
                <a:pt x="0" y="562093"/>
              </a:lnTo>
              <a:lnTo>
                <a:pt x="0" y="645478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CA7E1-C879-4A05-8481-81A9E76FF546}">
      <dsp:nvSpPr>
        <dsp:cNvPr id="0" name=""/>
        <dsp:cNvSpPr/>
      </dsp:nvSpPr>
      <dsp:spPr>
        <a:xfrm>
          <a:off x="2283311" y="3862053"/>
          <a:ext cx="2145768" cy="368820"/>
        </a:xfrm>
        <a:custGeom>
          <a:avLst/>
          <a:gdLst/>
          <a:ahLst/>
          <a:cxnLst/>
          <a:rect l="0" t="0" r="0" b="0"/>
          <a:pathLst>
            <a:path>
              <a:moveTo>
                <a:pt x="2145768" y="0"/>
              </a:moveTo>
              <a:lnTo>
                <a:pt x="2145768" y="285435"/>
              </a:lnTo>
              <a:lnTo>
                <a:pt x="0" y="285435"/>
              </a:lnTo>
              <a:lnTo>
                <a:pt x="0" y="368820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478B8-0271-440E-92AC-613AD3701BE2}">
      <dsp:nvSpPr>
        <dsp:cNvPr id="0" name=""/>
        <dsp:cNvSpPr/>
      </dsp:nvSpPr>
      <dsp:spPr>
        <a:xfrm>
          <a:off x="587385" y="4861700"/>
          <a:ext cx="91440" cy="610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0041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DEA20-AF6A-4AAC-9DFC-47635C14470C}">
      <dsp:nvSpPr>
        <dsp:cNvPr id="0" name=""/>
        <dsp:cNvSpPr/>
      </dsp:nvSpPr>
      <dsp:spPr>
        <a:xfrm>
          <a:off x="633105" y="3862053"/>
          <a:ext cx="3795975" cy="368820"/>
        </a:xfrm>
        <a:custGeom>
          <a:avLst/>
          <a:gdLst/>
          <a:ahLst/>
          <a:cxnLst/>
          <a:rect l="0" t="0" r="0" b="0"/>
          <a:pathLst>
            <a:path>
              <a:moveTo>
                <a:pt x="3795975" y="0"/>
              </a:moveTo>
              <a:lnTo>
                <a:pt x="3795975" y="285435"/>
              </a:lnTo>
              <a:lnTo>
                <a:pt x="0" y="285435"/>
              </a:lnTo>
              <a:lnTo>
                <a:pt x="0" y="368820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C441CEA-355D-41D8-BFEF-2BEBAD3E4E36}">
      <dsp:nvSpPr>
        <dsp:cNvPr id="0" name=""/>
        <dsp:cNvSpPr/>
      </dsp:nvSpPr>
      <dsp:spPr>
        <a:xfrm>
          <a:off x="3742776" y="3290481"/>
          <a:ext cx="1372608" cy="571571"/>
        </a:xfrm>
        <a:prstGeom prst="roundRect">
          <a:avLst>
            <a:gd name="adj" fmla="val 10000"/>
          </a:avLst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39E3D-0954-49A0-9F11-C48576A3886B}">
      <dsp:nvSpPr>
        <dsp:cNvPr id="0" name=""/>
        <dsp:cNvSpPr/>
      </dsp:nvSpPr>
      <dsp:spPr>
        <a:xfrm>
          <a:off x="3842788" y="3385493"/>
          <a:ext cx="1372608" cy="571571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rgbClr val="9F2241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Averta" panose="00000500000000000000" pitchFamily="50" charset="0"/>
            </a:rPr>
            <a:t>Comité Estatal de Información Estadística y Geográfica del Estado de Campeche</a:t>
          </a:r>
          <a:endParaRPr lang="es-ES" sz="800" b="1" kern="1200" dirty="0">
            <a:latin typeface="Averta" panose="00000500000000000000" pitchFamily="50" charset="0"/>
          </a:endParaRPr>
        </a:p>
      </dsp:txBody>
      <dsp:txXfrm>
        <a:off x="3859529" y="3402234"/>
        <a:ext cx="1339126" cy="538089"/>
      </dsp:txXfrm>
    </dsp:sp>
    <dsp:sp modelId="{F6EDEE21-1A8D-4869-9D30-8A0A990F58E7}">
      <dsp:nvSpPr>
        <dsp:cNvPr id="0" name=""/>
        <dsp:cNvSpPr/>
      </dsp:nvSpPr>
      <dsp:spPr>
        <a:xfrm>
          <a:off x="7450" y="4230874"/>
          <a:ext cx="1251309" cy="630826"/>
        </a:xfrm>
        <a:prstGeom prst="roundRect">
          <a:avLst>
            <a:gd name="adj" fmla="val 10000"/>
          </a:avLst>
        </a:prstGeom>
        <a:solidFill>
          <a:srgbClr val="1E5A4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7D09E-E018-4B13-830E-C670E103E6F4}">
      <dsp:nvSpPr>
        <dsp:cNvPr id="0" name=""/>
        <dsp:cNvSpPr/>
      </dsp:nvSpPr>
      <dsp:spPr>
        <a:xfrm>
          <a:off x="107463" y="4325885"/>
          <a:ext cx="1251309" cy="630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E5A4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>
              <a:latin typeface="Averta" panose="00000500000000000000" pitchFamily="50" charset="0"/>
            </a:rPr>
            <a:t>Comité Estratégico Gobierno Honesto y Transparente </a:t>
          </a:r>
        </a:p>
      </dsp:txBody>
      <dsp:txXfrm>
        <a:off x="125939" y="4344361"/>
        <a:ext cx="1214357" cy="593874"/>
      </dsp:txXfrm>
    </dsp:sp>
    <dsp:sp modelId="{4C84C4D1-0B55-47CA-AAA6-FAEE90545CC9}">
      <dsp:nvSpPr>
        <dsp:cNvPr id="0" name=""/>
        <dsp:cNvSpPr/>
      </dsp:nvSpPr>
      <dsp:spPr>
        <a:xfrm>
          <a:off x="183049" y="5471741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23256-8C95-479D-A15E-87E35BF77484}">
      <dsp:nvSpPr>
        <dsp:cNvPr id="0" name=""/>
        <dsp:cNvSpPr/>
      </dsp:nvSpPr>
      <dsp:spPr>
        <a:xfrm>
          <a:off x="283061" y="5566753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Sectorial de </a:t>
          </a:r>
          <a:r>
            <a:rPr lang="es-ES" sz="1000" kern="1200" dirty="0" smtClean="0">
              <a:latin typeface="Averta" panose="00000500000000000000" pitchFamily="50" charset="0"/>
            </a:rPr>
            <a:t>Mejora </a:t>
          </a:r>
          <a:r>
            <a:rPr lang="es-ES" sz="1000" kern="1200" dirty="0">
              <a:latin typeface="Averta" panose="00000500000000000000" pitchFamily="50" charset="0"/>
            </a:rPr>
            <a:t>de la </a:t>
          </a:r>
          <a:r>
            <a:rPr lang="es-ES" sz="1000" kern="1200" dirty="0" smtClean="0">
              <a:latin typeface="Averta" panose="00000500000000000000" pitchFamily="50" charset="0"/>
            </a:rPr>
            <a:t>Gestión Pública</a:t>
          </a:r>
          <a:endParaRPr lang="es-ES" sz="1000" kern="1200" dirty="0">
            <a:latin typeface="Averta" panose="00000500000000000000" pitchFamily="50" charset="0"/>
          </a:endParaRPr>
        </a:p>
      </dsp:txBody>
      <dsp:txXfrm>
        <a:off x="309424" y="5593116"/>
        <a:ext cx="847386" cy="893510"/>
      </dsp:txXfrm>
    </dsp:sp>
    <dsp:sp modelId="{9B0ED046-D604-4983-906A-004A649091E7}">
      <dsp:nvSpPr>
        <dsp:cNvPr id="0" name=""/>
        <dsp:cNvSpPr/>
      </dsp:nvSpPr>
      <dsp:spPr>
        <a:xfrm>
          <a:off x="1658399" y="4230874"/>
          <a:ext cx="1249824" cy="630826"/>
        </a:xfrm>
        <a:prstGeom prst="roundRect">
          <a:avLst>
            <a:gd name="adj" fmla="val 10000"/>
          </a:avLst>
        </a:prstGeom>
        <a:solidFill>
          <a:srgbClr val="1E5A4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E2E74-6414-4927-9FF9-2F003D4DD953}">
      <dsp:nvSpPr>
        <dsp:cNvPr id="0" name=""/>
        <dsp:cNvSpPr/>
      </dsp:nvSpPr>
      <dsp:spPr>
        <a:xfrm>
          <a:off x="1758412" y="4325885"/>
          <a:ext cx="1249824" cy="630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E5A4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>
              <a:latin typeface="Averta" panose="00000500000000000000" pitchFamily="50" charset="0"/>
            </a:rPr>
            <a:t>Comité Estratégico  Paz y Seguridad Ciudadana</a:t>
          </a:r>
        </a:p>
      </dsp:txBody>
      <dsp:txXfrm>
        <a:off x="1776888" y="4344361"/>
        <a:ext cx="1212872" cy="593874"/>
      </dsp:txXfrm>
    </dsp:sp>
    <dsp:sp modelId="{2B55ED51-9E26-4436-B6EC-078524C2AAD5}">
      <dsp:nvSpPr>
        <dsp:cNvPr id="0" name=""/>
        <dsp:cNvSpPr/>
      </dsp:nvSpPr>
      <dsp:spPr>
        <a:xfrm>
          <a:off x="1283186" y="5507178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01A47-D62B-4D9D-A705-E73063311791}">
      <dsp:nvSpPr>
        <dsp:cNvPr id="0" name=""/>
        <dsp:cNvSpPr/>
      </dsp:nvSpPr>
      <dsp:spPr>
        <a:xfrm>
          <a:off x="1383199" y="5602190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Sectorial de Seguridad</a:t>
          </a:r>
        </a:p>
      </dsp:txBody>
      <dsp:txXfrm>
        <a:off x="1409562" y="5628553"/>
        <a:ext cx="847386" cy="893510"/>
      </dsp:txXfrm>
    </dsp:sp>
    <dsp:sp modelId="{FADC1D41-551D-4E3E-8BE6-DD81AB28492E}">
      <dsp:nvSpPr>
        <dsp:cNvPr id="0" name=""/>
        <dsp:cNvSpPr/>
      </dsp:nvSpPr>
      <dsp:spPr>
        <a:xfrm>
          <a:off x="2383324" y="5507281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0B087-79E4-4CA2-9F8A-13C2090006CD}">
      <dsp:nvSpPr>
        <dsp:cNvPr id="0" name=""/>
        <dsp:cNvSpPr/>
      </dsp:nvSpPr>
      <dsp:spPr>
        <a:xfrm>
          <a:off x="2483336" y="5602293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Sectorial de Protección </a:t>
          </a:r>
          <a:r>
            <a:rPr lang="es-ES" sz="1000" kern="1200" dirty="0" smtClean="0">
              <a:latin typeface="Averta" panose="00000500000000000000" pitchFamily="50" charset="0"/>
            </a:rPr>
            <a:t>Civil </a:t>
          </a:r>
          <a:endParaRPr lang="es-ES" sz="1000" kern="1200" dirty="0">
            <a:latin typeface="Averta" panose="00000500000000000000" pitchFamily="50" charset="0"/>
          </a:endParaRPr>
        </a:p>
      </dsp:txBody>
      <dsp:txXfrm>
        <a:off x="2509699" y="5628656"/>
        <a:ext cx="847386" cy="893510"/>
      </dsp:txXfrm>
    </dsp:sp>
    <dsp:sp modelId="{43DB0E8D-CAA4-40BF-A08B-3A1343BD4281}">
      <dsp:nvSpPr>
        <dsp:cNvPr id="0" name=""/>
        <dsp:cNvSpPr/>
      </dsp:nvSpPr>
      <dsp:spPr>
        <a:xfrm>
          <a:off x="4408743" y="4230874"/>
          <a:ext cx="1249824" cy="630826"/>
        </a:xfrm>
        <a:prstGeom prst="roundRect">
          <a:avLst>
            <a:gd name="adj" fmla="val 10000"/>
          </a:avLst>
        </a:prstGeom>
        <a:solidFill>
          <a:srgbClr val="1E5A4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F8267-39B0-4FD1-B6C2-325162B47243}">
      <dsp:nvSpPr>
        <dsp:cNvPr id="0" name=""/>
        <dsp:cNvSpPr/>
      </dsp:nvSpPr>
      <dsp:spPr>
        <a:xfrm>
          <a:off x="4508755" y="4325885"/>
          <a:ext cx="1249824" cy="630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E5A4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>
              <a:latin typeface="Averta" panose="00000500000000000000" pitchFamily="50" charset="0"/>
            </a:rPr>
            <a:t>Comité Estratégico de Inclusión, Bienestar y Justicia Social</a:t>
          </a:r>
        </a:p>
      </dsp:txBody>
      <dsp:txXfrm>
        <a:off x="4527231" y="4344361"/>
        <a:ext cx="1212872" cy="593874"/>
      </dsp:txXfrm>
    </dsp:sp>
    <dsp:sp modelId="{6BB5AD33-CF76-4635-9DE1-FB4E278D22E3}">
      <dsp:nvSpPr>
        <dsp:cNvPr id="0" name=""/>
        <dsp:cNvSpPr/>
      </dsp:nvSpPr>
      <dsp:spPr>
        <a:xfrm>
          <a:off x="3483461" y="5542742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0964D-3986-4096-BC29-03C3C5B3607F}">
      <dsp:nvSpPr>
        <dsp:cNvPr id="0" name=""/>
        <dsp:cNvSpPr/>
      </dsp:nvSpPr>
      <dsp:spPr>
        <a:xfrm>
          <a:off x="3583474" y="5637753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>
              <a:latin typeface="Averta" panose="00000500000000000000" pitchFamily="50" charset="0"/>
            </a:rPr>
            <a:t>Subcomité Sectorial </a:t>
          </a:r>
          <a:r>
            <a:rPr lang="es-ES" sz="900" kern="1200" dirty="0" smtClean="0">
              <a:latin typeface="Averta" panose="00000500000000000000" pitchFamily="50" charset="0"/>
            </a:rPr>
            <a:t>de Acceso a la Salud y Seguridad Social</a:t>
          </a:r>
          <a:endParaRPr lang="es-ES" sz="900" kern="1200" dirty="0">
            <a:latin typeface="Averta" panose="00000500000000000000" pitchFamily="50" charset="0"/>
          </a:endParaRPr>
        </a:p>
      </dsp:txBody>
      <dsp:txXfrm>
        <a:off x="3609837" y="5664116"/>
        <a:ext cx="847386" cy="893510"/>
      </dsp:txXfrm>
    </dsp:sp>
    <dsp:sp modelId="{9BC5F19F-89E3-4980-942F-248670F3241F}">
      <dsp:nvSpPr>
        <dsp:cNvPr id="0" name=""/>
        <dsp:cNvSpPr/>
      </dsp:nvSpPr>
      <dsp:spPr>
        <a:xfrm>
          <a:off x="4583599" y="5542742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29E1F5-D4D8-4A40-A5B7-06F6DDEE46D2}">
      <dsp:nvSpPr>
        <dsp:cNvPr id="0" name=""/>
        <dsp:cNvSpPr/>
      </dsp:nvSpPr>
      <dsp:spPr>
        <a:xfrm>
          <a:off x="4683611" y="5637753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Sectorial de Educación</a:t>
          </a:r>
        </a:p>
      </dsp:txBody>
      <dsp:txXfrm>
        <a:off x="4709974" y="5664116"/>
        <a:ext cx="847386" cy="893510"/>
      </dsp:txXfrm>
    </dsp:sp>
    <dsp:sp modelId="{1C298FF7-9AE9-4C01-B308-342F05C53C0C}">
      <dsp:nvSpPr>
        <dsp:cNvPr id="0" name=""/>
        <dsp:cNvSpPr/>
      </dsp:nvSpPr>
      <dsp:spPr>
        <a:xfrm>
          <a:off x="5683736" y="5542742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939EE8-3320-45F0-B7F3-D1DFD5FD905F}">
      <dsp:nvSpPr>
        <dsp:cNvPr id="0" name=""/>
        <dsp:cNvSpPr/>
      </dsp:nvSpPr>
      <dsp:spPr>
        <a:xfrm>
          <a:off x="5783749" y="5637753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Sectorial de Desarrollo Social</a:t>
          </a:r>
        </a:p>
      </dsp:txBody>
      <dsp:txXfrm>
        <a:off x="5810112" y="5664116"/>
        <a:ext cx="847386" cy="893510"/>
      </dsp:txXfrm>
    </dsp:sp>
    <dsp:sp modelId="{4425BBBA-E664-40A6-9A9F-0EC93CE65F65}">
      <dsp:nvSpPr>
        <dsp:cNvPr id="0" name=""/>
        <dsp:cNvSpPr/>
      </dsp:nvSpPr>
      <dsp:spPr>
        <a:xfrm>
          <a:off x="7709155" y="4230874"/>
          <a:ext cx="1249824" cy="630826"/>
        </a:xfrm>
        <a:prstGeom prst="roundRect">
          <a:avLst>
            <a:gd name="adj" fmla="val 10000"/>
          </a:avLst>
        </a:prstGeom>
        <a:solidFill>
          <a:srgbClr val="1E5A4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3DE67A-D92D-42E0-91A4-3B87F1B46FF7}">
      <dsp:nvSpPr>
        <dsp:cNvPr id="0" name=""/>
        <dsp:cNvSpPr/>
      </dsp:nvSpPr>
      <dsp:spPr>
        <a:xfrm>
          <a:off x="7809168" y="4325885"/>
          <a:ext cx="1249824" cy="630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E5A4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>
              <a:latin typeface="Averta" panose="00000500000000000000" pitchFamily="50" charset="0"/>
            </a:rPr>
            <a:t>Comité Estratégico de Desarrollo Económico con </a:t>
          </a:r>
          <a:r>
            <a:rPr lang="es-ES" sz="800" b="1" kern="1200" dirty="0" smtClean="0">
              <a:latin typeface="Averta" panose="00000500000000000000" pitchFamily="50" charset="0"/>
            </a:rPr>
            <a:t>Visión </a:t>
          </a:r>
          <a:r>
            <a:rPr lang="es-ES" sz="800" b="1" kern="1200" dirty="0">
              <a:latin typeface="Averta" panose="00000500000000000000" pitchFamily="50" charset="0"/>
            </a:rPr>
            <a:t>al </a:t>
          </a:r>
          <a:r>
            <a:rPr lang="es-ES" sz="800" b="1" kern="1200" dirty="0" smtClean="0">
              <a:latin typeface="Averta" panose="00000500000000000000" pitchFamily="50" charset="0"/>
            </a:rPr>
            <a:t>Futuro</a:t>
          </a:r>
          <a:endParaRPr lang="es-ES" sz="800" b="1" kern="1200" dirty="0">
            <a:latin typeface="Averta" panose="00000500000000000000" pitchFamily="50" charset="0"/>
          </a:endParaRPr>
        </a:p>
      </dsp:txBody>
      <dsp:txXfrm>
        <a:off x="7827644" y="4344361"/>
        <a:ext cx="1212872" cy="593874"/>
      </dsp:txXfrm>
    </dsp:sp>
    <dsp:sp modelId="{967C9B47-E26C-4712-9CB8-2E4159FBCAA9}">
      <dsp:nvSpPr>
        <dsp:cNvPr id="0" name=""/>
        <dsp:cNvSpPr/>
      </dsp:nvSpPr>
      <dsp:spPr>
        <a:xfrm>
          <a:off x="6783874" y="5587250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48915-4E2A-47E3-BDCF-BE371666C602}">
      <dsp:nvSpPr>
        <dsp:cNvPr id="0" name=""/>
        <dsp:cNvSpPr/>
      </dsp:nvSpPr>
      <dsp:spPr>
        <a:xfrm>
          <a:off x="6883886" y="5682262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Sectorial </a:t>
          </a:r>
          <a:r>
            <a:rPr lang="es-ES" sz="1000" kern="1200" dirty="0" smtClean="0">
              <a:latin typeface="Averta" panose="00000500000000000000" pitchFamily="50" charset="0"/>
            </a:rPr>
            <a:t>Visión </a:t>
          </a:r>
          <a:r>
            <a:rPr lang="es-ES" sz="1000" kern="1200" dirty="0">
              <a:latin typeface="Averta" panose="00000500000000000000" pitchFamily="50" charset="0"/>
            </a:rPr>
            <a:t>Turismo</a:t>
          </a:r>
        </a:p>
      </dsp:txBody>
      <dsp:txXfrm>
        <a:off x="6910249" y="5708625"/>
        <a:ext cx="847386" cy="893510"/>
      </dsp:txXfrm>
    </dsp:sp>
    <dsp:sp modelId="{75B853F0-34E1-49B8-ADB7-29F6619563CD}">
      <dsp:nvSpPr>
        <dsp:cNvPr id="0" name=""/>
        <dsp:cNvSpPr/>
      </dsp:nvSpPr>
      <dsp:spPr>
        <a:xfrm>
          <a:off x="7884011" y="5587250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EC32B4-B489-4A49-9C96-43189D5CB9B2}">
      <dsp:nvSpPr>
        <dsp:cNvPr id="0" name=""/>
        <dsp:cNvSpPr/>
      </dsp:nvSpPr>
      <dsp:spPr>
        <a:xfrm>
          <a:off x="7984024" y="5682262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>
              <a:latin typeface="Averta" panose="00000500000000000000" pitchFamily="50" charset="0"/>
            </a:rPr>
            <a:t>Subcomité Sectorial de Desarrollo Económico </a:t>
          </a:r>
        </a:p>
      </dsp:txBody>
      <dsp:txXfrm>
        <a:off x="8010387" y="5708625"/>
        <a:ext cx="847386" cy="893510"/>
      </dsp:txXfrm>
    </dsp:sp>
    <dsp:sp modelId="{F1248FFE-5936-40F9-85DA-C9AFC3F3F25B}">
      <dsp:nvSpPr>
        <dsp:cNvPr id="0" name=""/>
        <dsp:cNvSpPr/>
      </dsp:nvSpPr>
      <dsp:spPr>
        <a:xfrm>
          <a:off x="8984149" y="5587250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E1C10-D29F-4797-A369-1F6A61C17D52}">
      <dsp:nvSpPr>
        <dsp:cNvPr id="0" name=""/>
        <dsp:cNvSpPr/>
      </dsp:nvSpPr>
      <dsp:spPr>
        <a:xfrm>
          <a:off x="9084161" y="5682262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</a:t>
          </a:r>
          <a:r>
            <a:rPr lang="es-ES" sz="1000" kern="1200" dirty="0" smtClean="0">
              <a:latin typeface="Averta" panose="00000500000000000000" pitchFamily="50" charset="0"/>
            </a:rPr>
            <a:t>Sectorial </a:t>
          </a:r>
          <a:r>
            <a:rPr lang="es-ES" sz="1000" kern="1200" dirty="0" smtClean="0">
              <a:latin typeface="Averta" panose="00000500000000000000" pitchFamily="50" charset="0"/>
            </a:rPr>
            <a:t>Visión </a:t>
          </a:r>
          <a:r>
            <a:rPr lang="es-ES" sz="1000" kern="1200" dirty="0" smtClean="0">
              <a:latin typeface="Averta" panose="00000500000000000000" pitchFamily="50" charset="0"/>
            </a:rPr>
            <a:t>de </a:t>
          </a:r>
          <a:r>
            <a:rPr lang="es-ES" sz="1000" kern="1200" dirty="0" smtClean="0">
              <a:latin typeface="Averta" panose="00000500000000000000" pitchFamily="50" charset="0"/>
            </a:rPr>
            <a:t>Campo </a:t>
          </a:r>
          <a:r>
            <a:rPr lang="es-ES" sz="1000" kern="1200" dirty="0" smtClean="0">
              <a:latin typeface="Averta" panose="00000500000000000000" pitchFamily="50" charset="0"/>
            </a:rPr>
            <a:t>y </a:t>
          </a:r>
          <a:r>
            <a:rPr lang="es-ES" sz="1000" kern="1200" dirty="0" smtClean="0">
              <a:latin typeface="Averta" panose="00000500000000000000" pitchFamily="50" charset="0"/>
            </a:rPr>
            <a:t>Mar</a:t>
          </a:r>
          <a:endParaRPr lang="es-ES" sz="1000" kern="1200" dirty="0">
            <a:latin typeface="Averta" panose="00000500000000000000" pitchFamily="50" charset="0"/>
          </a:endParaRPr>
        </a:p>
      </dsp:txBody>
      <dsp:txXfrm>
        <a:off x="9110524" y="5708625"/>
        <a:ext cx="847386" cy="893510"/>
      </dsp:txXfrm>
    </dsp:sp>
    <dsp:sp modelId="{9657E4D7-CFC0-442F-A121-0BE675438F8B}">
      <dsp:nvSpPr>
        <dsp:cNvPr id="0" name=""/>
        <dsp:cNvSpPr/>
      </dsp:nvSpPr>
      <dsp:spPr>
        <a:xfrm>
          <a:off x="10459499" y="4230874"/>
          <a:ext cx="1249824" cy="630826"/>
        </a:xfrm>
        <a:prstGeom prst="roundRect">
          <a:avLst>
            <a:gd name="adj" fmla="val 10000"/>
          </a:avLst>
        </a:prstGeom>
        <a:solidFill>
          <a:srgbClr val="1E5A4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FC4DB-7D4D-4219-9A1C-CE5A7C97FF65}">
      <dsp:nvSpPr>
        <dsp:cNvPr id="0" name=""/>
        <dsp:cNvSpPr/>
      </dsp:nvSpPr>
      <dsp:spPr>
        <a:xfrm>
          <a:off x="10559512" y="4325885"/>
          <a:ext cx="1249824" cy="630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E5A4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>
              <a:latin typeface="Averta" panose="00000500000000000000" pitchFamily="50" charset="0"/>
            </a:rPr>
            <a:t>Comité Estratégico un Estado Naturalmente Sostenible</a:t>
          </a:r>
        </a:p>
      </dsp:txBody>
      <dsp:txXfrm>
        <a:off x="10577988" y="4344361"/>
        <a:ext cx="1212872" cy="593874"/>
      </dsp:txXfrm>
    </dsp:sp>
    <dsp:sp modelId="{7FF92C14-8316-47DC-B3FD-61DA793C9DA3}">
      <dsp:nvSpPr>
        <dsp:cNvPr id="0" name=""/>
        <dsp:cNvSpPr/>
      </dsp:nvSpPr>
      <dsp:spPr>
        <a:xfrm>
          <a:off x="10084286" y="5587250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AE4A6-74E0-44CE-924F-39C67EB09BEE}">
      <dsp:nvSpPr>
        <dsp:cNvPr id="0" name=""/>
        <dsp:cNvSpPr/>
      </dsp:nvSpPr>
      <dsp:spPr>
        <a:xfrm>
          <a:off x="10184299" y="5682262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Sectorial de Desarrollo </a:t>
          </a:r>
          <a:r>
            <a:rPr lang="es-ES" sz="1000" kern="1200" dirty="0" smtClean="0">
              <a:latin typeface="Averta" panose="00000500000000000000" pitchFamily="50" charset="0"/>
            </a:rPr>
            <a:t>Urbano</a:t>
          </a:r>
          <a:endParaRPr lang="es-ES" sz="1000" kern="1200" dirty="0">
            <a:latin typeface="Averta" panose="00000500000000000000" pitchFamily="50" charset="0"/>
          </a:endParaRPr>
        </a:p>
      </dsp:txBody>
      <dsp:txXfrm>
        <a:off x="10210662" y="5708625"/>
        <a:ext cx="847386" cy="893510"/>
      </dsp:txXfrm>
    </dsp:sp>
    <dsp:sp modelId="{0A7CA868-8A9D-49A1-BBE6-042FD5C2063D}">
      <dsp:nvSpPr>
        <dsp:cNvPr id="0" name=""/>
        <dsp:cNvSpPr/>
      </dsp:nvSpPr>
      <dsp:spPr>
        <a:xfrm>
          <a:off x="11184424" y="5587250"/>
          <a:ext cx="900112" cy="946236"/>
        </a:xfrm>
        <a:prstGeom prst="roundRect">
          <a:avLst>
            <a:gd name="adj" fmla="val 10000"/>
          </a:avLst>
        </a:prstGeom>
        <a:solidFill>
          <a:srgbClr val="C4AF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AE7DD-4F9C-43A4-A1AA-DC0DA0152CC5}">
      <dsp:nvSpPr>
        <dsp:cNvPr id="0" name=""/>
        <dsp:cNvSpPr/>
      </dsp:nvSpPr>
      <dsp:spPr>
        <a:xfrm>
          <a:off x="11284436" y="5682262"/>
          <a:ext cx="900112" cy="946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4AF9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>
              <a:latin typeface="Averta" panose="00000500000000000000" pitchFamily="50" charset="0"/>
            </a:rPr>
            <a:t>Subcomité Sectorial de  Medio Ambiente</a:t>
          </a:r>
        </a:p>
      </dsp:txBody>
      <dsp:txXfrm>
        <a:off x="11310799" y="5708625"/>
        <a:ext cx="847386" cy="893510"/>
      </dsp:txXfrm>
    </dsp:sp>
    <dsp:sp modelId="{400B61CB-DFA2-4A94-BB81-FF422679B85C}">
      <dsp:nvSpPr>
        <dsp:cNvPr id="0" name=""/>
        <dsp:cNvSpPr/>
      </dsp:nvSpPr>
      <dsp:spPr>
        <a:xfrm>
          <a:off x="5155612" y="1599973"/>
          <a:ext cx="1372608" cy="571571"/>
        </a:xfrm>
        <a:prstGeom prst="roundRect">
          <a:avLst>
            <a:gd name="adj" fmla="val 10000"/>
          </a:avLst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CC839-BC5F-4EFB-B223-59B6EF4F1DCA}">
      <dsp:nvSpPr>
        <dsp:cNvPr id="0" name=""/>
        <dsp:cNvSpPr/>
      </dsp:nvSpPr>
      <dsp:spPr>
        <a:xfrm>
          <a:off x="5255625" y="1694985"/>
          <a:ext cx="1372608" cy="571571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rgbClr val="9F2241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>
              <a:latin typeface="Averta" panose="00000500000000000000" pitchFamily="50" charset="0"/>
            </a:rPr>
            <a:t>PRESIDENTA DEL COPLADECAM</a:t>
          </a:r>
          <a:endParaRPr lang="es-ES" sz="1000" b="1" kern="1200" dirty="0">
            <a:latin typeface="Averta" panose="00000500000000000000" pitchFamily="50" charset="0"/>
          </a:endParaRPr>
        </a:p>
      </dsp:txBody>
      <dsp:txXfrm>
        <a:off x="5272366" y="1711726"/>
        <a:ext cx="1339126" cy="538089"/>
      </dsp:txXfrm>
    </dsp:sp>
    <dsp:sp modelId="{549DAC91-9421-481F-AFB8-27348415EB5D}">
      <dsp:nvSpPr>
        <dsp:cNvPr id="0" name=""/>
        <dsp:cNvSpPr/>
      </dsp:nvSpPr>
      <dsp:spPr>
        <a:xfrm>
          <a:off x="5236796" y="2425596"/>
          <a:ext cx="1372608" cy="571571"/>
        </a:xfrm>
        <a:prstGeom prst="roundRect">
          <a:avLst>
            <a:gd name="adj" fmla="val 10000"/>
          </a:avLst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54410-6229-45F9-BF31-4F4912D881A3}">
      <dsp:nvSpPr>
        <dsp:cNvPr id="0" name=""/>
        <dsp:cNvSpPr/>
      </dsp:nvSpPr>
      <dsp:spPr>
        <a:xfrm>
          <a:off x="5336808" y="2520608"/>
          <a:ext cx="1372608" cy="571571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rgbClr val="9F2241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>
              <a:latin typeface="Averta" panose="00000500000000000000" pitchFamily="50" charset="0"/>
            </a:rPr>
            <a:t>COORDINADOR GENERAL DEL  COPLADECAM</a:t>
          </a:r>
          <a:endParaRPr lang="es-ES" sz="1000" b="1" kern="1200" dirty="0">
            <a:latin typeface="Averta" panose="00000500000000000000" pitchFamily="50" charset="0"/>
          </a:endParaRPr>
        </a:p>
      </dsp:txBody>
      <dsp:txXfrm>
        <a:off x="5353549" y="2537349"/>
        <a:ext cx="1339126" cy="538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81E62D8-5163-1642-AA8B-717C7E1D6456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922416-6CB0-F648-9F92-2BBD3FF75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99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081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89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97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84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47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086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02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18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62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960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215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03F4-551B-AD4C-A7C9-B53D86219215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61BBF-B63B-234A-A9E0-18CD9BB52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10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A24F9B6-A7C3-4496-839D-628CF2C27B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8021781"/>
              </p:ext>
            </p:extLst>
          </p:nvPr>
        </p:nvGraphicFramePr>
        <p:xfrm>
          <a:off x="0" y="-522458"/>
          <a:ext cx="12192000" cy="7946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ector recto 5"/>
          <p:cNvCxnSpPr/>
          <p:nvPr/>
        </p:nvCxnSpPr>
        <p:spPr>
          <a:xfrm flipH="1">
            <a:off x="5983549" y="1748899"/>
            <a:ext cx="1" cy="1686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 flipV="1">
            <a:off x="4429956" y="2683282"/>
            <a:ext cx="1666044" cy="17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4429957" y="2692159"/>
            <a:ext cx="1482" cy="88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>
            <a:off x="6100437" y="2570340"/>
            <a:ext cx="1" cy="1267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Imagen" descr="Imagen">
            <a:extLst>
              <a:ext uri="{FF2B5EF4-FFF2-40B4-BE49-F238E27FC236}">
                <a16:creationId xmlns:a16="http://schemas.microsoft.com/office/drawing/2014/main" id="{8B8474EA-9D5D-4D31-838A-4A2C214BC9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630" y="205926"/>
            <a:ext cx="1799427" cy="59602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460" y="203232"/>
            <a:ext cx="2105913" cy="600708"/>
          </a:xfrm>
          <a:prstGeom prst="rect">
            <a:avLst/>
          </a:prstGeom>
        </p:spPr>
      </p:pic>
      <p:sp>
        <p:nvSpPr>
          <p:cNvPr id="32" name="Rectángulo 31"/>
          <p:cNvSpPr/>
          <p:nvPr/>
        </p:nvSpPr>
        <p:spPr>
          <a:xfrm>
            <a:off x="659260" y="389246"/>
            <a:ext cx="10873479" cy="385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Estatal de Planeación Democrática</a:t>
            </a:r>
          </a:p>
        </p:txBody>
      </p:sp>
      <p:pic>
        <p:nvPicPr>
          <p:cNvPr id="33" name="Gráfico 10">
            <a:extLst>
              <a:ext uri="{FF2B5EF4-FFF2-40B4-BE49-F238E27FC236}">
                <a16:creationId xmlns:a16="http://schemas.microsoft.com/office/drawing/2014/main" id="{57F3353A-C2AE-4F85-8B4F-A941079DFC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78239" y="823623"/>
            <a:ext cx="11022956" cy="13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12521</TotalTime>
  <Words>121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Averta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</dc:title>
  <dc:creator>admin</dc:creator>
  <cp:lastModifiedBy>DGPPP</cp:lastModifiedBy>
  <cp:revision>242</cp:revision>
  <dcterms:modified xsi:type="dcterms:W3CDTF">2024-05-07T22:39:27Z</dcterms:modified>
</cp:coreProperties>
</file>